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62" r:id="rId2"/>
    <p:sldId id="285" r:id="rId3"/>
    <p:sldId id="264" r:id="rId4"/>
    <p:sldId id="277" r:id="rId5"/>
    <p:sldId id="278" r:id="rId6"/>
    <p:sldId id="279" r:id="rId7"/>
    <p:sldId id="270" r:id="rId8"/>
    <p:sldId id="257" r:id="rId9"/>
    <p:sldId id="260" r:id="rId10"/>
    <p:sldId id="282" r:id="rId11"/>
    <p:sldId id="271" r:id="rId12"/>
    <p:sldId id="273" r:id="rId13"/>
    <p:sldId id="272" r:id="rId14"/>
    <p:sldId id="275" r:id="rId15"/>
    <p:sldId id="276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in Kumar Singh" initials="SKS" lastIdx="1" clrIdx="0">
    <p:extLst>
      <p:ext uri="{19B8F6BF-5375-455C-9EA6-DF929625EA0E}">
        <p15:presenceInfo xmlns:p15="http://schemas.microsoft.com/office/powerpoint/2012/main" userId="0c198e39711c44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25556-4BF8-1D38-30CD-ADE564C7D1A5}" v="237" dt="2021-12-05T17:24:31.795"/>
    <p1510:client id="{044101B3-2BCB-5956-6382-7259DEF075E2}" v="701" dt="2021-12-05T10:35:42.437"/>
    <p1510:client id="{5066346F-54F8-4ADE-B6CC-3AAACF0F4A15}" v="366" dt="2021-12-01T05:56:15.202"/>
    <p1510:client id="{74FB9947-0387-424E-8FBB-66D4166CA0FD}" v="464" dt="2021-12-04T15:36:25.517"/>
    <p1510:client id="{7E20DD98-E26D-C1A1-CBE3-FCD5BD248A43}" v="4" dt="2021-12-05T10:37:04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Kumar Singh" userId="S::sachin.20b0131018@abes.ac.in::1be74292-3895-4682-bf20-1fe8f2e19339" providerId="AD" clId="Web-{02425556-4BF8-1D38-30CD-ADE564C7D1A5}"/>
    <pc:docChg chg="addSld modSld">
      <pc:chgData name="Sachin Kumar Singh" userId="S::sachin.20b0131018@abes.ac.in::1be74292-3895-4682-bf20-1fe8f2e19339" providerId="AD" clId="Web-{02425556-4BF8-1D38-30CD-ADE564C7D1A5}" dt="2021-12-05T17:24:31.795" v="204" actId="20577"/>
      <pc:docMkLst>
        <pc:docMk/>
      </pc:docMkLst>
      <pc:sldChg chg="modSp">
        <pc:chgData name="Sachin Kumar Singh" userId="S::sachin.20b0131018@abes.ac.in::1be74292-3895-4682-bf20-1fe8f2e19339" providerId="AD" clId="Web-{02425556-4BF8-1D38-30CD-ADE564C7D1A5}" dt="2021-12-05T17:24:31.795" v="204" actId="20577"/>
        <pc:sldMkLst>
          <pc:docMk/>
          <pc:sldMk cId="1177882892" sldId="259"/>
        </pc:sldMkLst>
        <pc:spChg chg="mod">
          <ac:chgData name="Sachin Kumar Singh" userId="S::sachin.20b0131018@abes.ac.in::1be74292-3895-4682-bf20-1fe8f2e19339" providerId="AD" clId="Web-{02425556-4BF8-1D38-30CD-ADE564C7D1A5}" dt="2021-12-05T17:24:31.795" v="204" actId="20577"/>
          <ac:spMkLst>
            <pc:docMk/>
            <pc:sldMk cId="1177882892" sldId="259"/>
            <ac:spMk id="3" creationId="{59FDDF7D-FE06-4C05-944F-F50FBDB7927C}"/>
          </ac:spMkLst>
        </pc:spChg>
      </pc:sldChg>
      <pc:sldChg chg="modSp">
        <pc:chgData name="Sachin Kumar Singh" userId="S::sachin.20b0131018@abes.ac.in::1be74292-3895-4682-bf20-1fe8f2e19339" providerId="AD" clId="Web-{02425556-4BF8-1D38-30CD-ADE564C7D1A5}" dt="2021-12-05T16:55:10.878" v="7" actId="20577"/>
        <pc:sldMkLst>
          <pc:docMk/>
          <pc:sldMk cId="2924499881" sldId="264"/>
        </pc:sldMkLst>
        <pc:spChg chg="mod">
          <ac:chgData name="Sachin Kumar Singh" userId="S::sachin.20b0131018@abes.ac.in::1be74292-3895-4682-bf20-1fe8f2e19339" providerId="AD" clId="Web-{02425556-4BF8-1D38-30CD-ADE564C7D1A5}" dt="2021-12-05T16:55:10.878" v="7" actId="20577"/>
          <ac:spMkLst>
            <pc:docMk/>
            <pc:sldMk cId="2924499881" sldId="264"/>
            <ac:spMk id="3" creationId="{48B23D02-94E7-437A-A070-A0552CBFCE76}"/>
          </ac:spMkLst>
        </pc:spChg>
      </pc:sldChg>
      <pc:sldChg chg="modSp">
        <pc:chgData name="Sachin Kumar Singh" userId="S::sachin.20b0131018@abes.ac.in::1be74292-3895-4682-bf20-1fe8f2e19339" providerId="AD" clId="Web-{02425556-4BF8-1D38-30CD-ADE564C7D1A5}" dt="2021-12-05T16:56:12.130" v="15" actId="20577"/>
        <pc:sldMkLst>
          <pc:docMk/>
          <pc:sldMk cId="3480704061" sldId="265"/>
        </pc:sldMkLst>
        <pc:spChg chg="mod">
          <ac:chgData name="Sachin Kumar Singh" userId="S::sachin.20b0131018@abes.ac.in::1be74292-3895-4682-bf20-1fe8f2e19339" providerId="AD" clId="Web-{02425556-4BF8-1D38-30CD-ADE564C7D1A5}" dt="2021-12-05T16:56:12.130" v="15" actId="20577"/>
          <ac:spMkLst>
            <pc:docMk/>
            <pc:sldMk cId="3480704061" sldId="265"/>
            <ac:spMk id="2" creationId="{FE15F1D4-A4EE-47AF-9D38-7BC61ED254D0}"/>
          </ac:spMkLst>
        </pc:spChg>
      </pc:sldChg>
      <pc:sldChg chg="addSp delSp modSp new">
        <pc:chgData name="Sachin Kumar Singh" userId="S::sachin.20b0131018@abes.ac.in::1be74292-3895-4682-bf20-1fe8f2e19339" providerId="AD" clId="Web-{02425556-4BF8-1D38-30CD-ADE564C7D1A5}" dt="2021-12-05T17:06:00.347" v="75" actId="14100"/>
        <pc:sldMkLst>
          <pc:docMk/>
          <pc:sldMk cId="155706634" sldId="274"/>
        </pc:sldMkLst>
        <pc:spChg chg="mod">
          <ac:chgData name="Sachin Kumar Singh" userId="S::sachin.20b0131018@abes.ac.in::1be74292-3895-4682-bf20-1fe8f2e19339" providerId="AD" clId="Web-{02425556-4BF8-1D38-30CD-ADE564C7D1A5}" dt="2021-12-05T17:04:30.923" v="55" actId="1076"/>
          <ac:spMkLst>
            <pc:docMk/>
            <pc:sldMk cId="155706634" sldId="274"/>
            <ac:spMk id="2" creationId="{8E1D6AE0-95EA-4C2C-9CE5-CB233CE7CF1F}"/>
          </ac:spMkLst>
        </pc:spChg>
        <pc:spChg chg="del">
          <ac:chgData name="Sachin Kumar Singh" userId="S::sachin.20b0131018@abes.ac.in::1be74292-3895-4682-bf20-1fe8f2e19339" providerId="AD" clId="Web-{02425556-4BF8-1D38-30CD-ADE564C7D1A5}" dt="2021-12-05T17:01:18.746" v="23"/>
          <ac:spMkLst>
            <pc:docMk/>
            <pc:sldMk cId="155706634" sldId="274"/>
            <ac:spMk id="3" creationId="{A43926DF-38FB-42F3-816A-D2913FB83848}"/>
          </ac:spMkLst>
        </pc:spChg>
        <pc:picChg chg="add mod ord">
          <ac:chgData name="Sachin Kumar Singh" userId="S::sachin.20b0131018@abes.ac.in::1be74292-3895-4682-bf20-1fe8f2e19339" providerId="AD" clId="Web-{02425556-4BF8-1D38-30CD-ADE564C7D1A5}" dt="2021-12-05T17:04:34.345" v="56" actId="1076"/>
          <ac:picMkLst>
            <pc:docMk/>
            <pc:sldMk cId="155706634" sldId="274"/>
            <ac:picMk id="4" creationId="{0C087B58-274B-43EE-AA7D-0E84F9A23F4E}"/>
          </ac:picMkLst>
        </pc:picChg>
        <pc:picChg chg="add mod">
          <ac:chgData name="Sachin Kumar Singh" userId="S::sachin.20b0131018@abes.ac.in::1be74292-3895-4682-bf20-1fe8f2e19339" providerId="AD" clId="Web-{02425556-4BF8-1D38-30CD-ADE564C7D1A5}" dt="2021-12-05T17:04:38.282" v="57" actId="1076"/>
          <ac:picMkLst>
            <pc:docMk/>
            <pc:sldMk cId="155706634" sldId="274"/>
            <ac:picMk id="5" creationId="{4FA8CE04-2794-485F-BA50-41F4444A8F2E}"/>
          </ac:picMkLst>
        </pc:picChg>
        <pc:picChg chg="add mod">
          <ac:chgData name="Sachin Kumar Singh" userId="S::sachin.20b0131018@abes.ac.in::1be74292-3895-4682-bf20-1fe8f2e19339" providerId="AD" clId="Web-{02425556-4BF8-1D38-30CD-ADE564C7D1A5}" dt="2021-12-05T17:06:00.347" v="75" actId="14100"/>
          <ac:picMkLst>
            <pc:docMk/>
            <pc:sldMk cId="155706634" sldId="274"/>
            <ac:picMk id="6" creationId="{507D8E0E-5359-4A9D-A8DD-A871CE2087E0}"/>
          </ac:picMkLst>
        </pc:picChg>
        <pc:picChg chg="add mod">
          <ac:chgData name="Sachin Kumar Singh" userId="S::sachin.20b0131018@abes.ac.in::1be74292-3895-4682-bf20-1fe8f2e19339" providerId="AD" clId="Web-{02425556-4BF8-1D38-30CD-ADE564C7D1A5}" dt="2021-12-05T17:05:48.096" v="73" actId="14100"/>
          <ac:picMkLst>
            <pc:docMk/>
            <pc:sldMk cId="155706634" sldId="274"/>
            <ac:picMk id="7" creationId="{F5F40B02-8EB5-45BF-9CF8-1A9DA38E8152}"/>
          </ac:picMkLst>
        </pc:picChg>
      </pc:sldChg>
      <pc:sldChg chg="addSp delSp modSp new">
        <pc:chgData name="Sachin Kumar Singh" userId="S::sachin.20b0131018@abes.ac.in::1be74292-3895-4682-bf20-1fe8f2e19339" providerId="AD" clId="Web-{02425556-4BF8-1D38-30CD-ADE564C7D1A5}" dt="2021-12-05T17:21:08.743" v="197" actId="1076"/>
        <pc:sldMkLst>
          <pc:docMk/>
          <pc:sldMk cId="2413417486" sldId="275"/>
        </pc:sldMkLst>
        <pc:spChg chg="mod">
          <ac:chgData name="Sachin Kumar Singh" userId="S::sachin.20b0131018@abes.ac.in::1be74292-3895-4682-bf20-1fe8f2e19339" providerId="AD" clId="Web-{02425556-4BF8-1D38-30CD-ADE564C7D1A5}" dt="2021-12-05T17:11:28.479" v="115" actId="20577"/>
          <ac:spMkLst>
            <pc:docMk/>
            <pc:sldMk cId="2413417486" sldId="275"/>
            <ac:spMk id="2" creationId="{02FC4132-CF49-4C53-A3FD-72B74E046619}"/>
          </ac:spMkLst>
        </pc:spChg>
        <pc:spChg chg="add del">
          <ac:chgData name="Sachin Kumar Singh" userId="S::sachin.20b0131018@abes.ac.in::1be74292-3895-4682-bf20-1fe8f2e19339" providerId="AD" clId="Web-{02425556-4BF8-1D38-30CD-ADE564C7D1A5}" dt="2021-12-05T17:07:27.974" v="79"/>
          <ac:spMkLst>
            <pc:docMk/>
            <pc:sldMk cId="2413417486" sldId="275"/>
            <ac:spMk id="3" creationId="{B1955BAF-D72B-47AA-A40E-AF77DB8FCD1C}"/>
          </ac:spMkLst>
        </pc:spChg>
        <pc:spChg chg="add del">
          <ac:chgData name="Sachin Kumar Singh" userId="S::sachin.20b0131018@abes.ac.in::1be74292-3895-4682-bf20-1fe8f2e19339" providerId="AD" clId="Web-{02425556-4BF8-1D38-30CD-ADE564C7D1A5}" dt="2021-12-05T17:10:00.930" v="102"/>
          <ac:spMkLst>
            <pc:docMk/>
            <pc:sldMk cId="2413417486" sldId="275"/>
            <ac:spMk id="8" creationId="{1DC04C6C-2071-4FC8-B610-EF3FC4BAECDC}"/>
          </ac:spMkLst>
        </pc:spChg>
        <pc:spChg chg="add mod">
          <ac:chgData name="Sachin Kumar Singh" userId="S::sachin.20b0131018@abes.ac.in::1be74292-3895-4682-bf20-1fe8f2e19339" providerId="AD" clId="Web-{02425556-4BF8-1D38-30CD-ADE564C7D1A5}" dt="2021-12-05T17:21:08.743" v="197" actId="1076"/>
          <ac:spMkLst>
            <pc:docMk/>
            <pc:sldMk cId="2413417486" sldId="275"/>
            <ac:spMk id="11" creationId="{AC2F8716-18AC-426D-8A43-ECA3DFF958B7}"/>
          </ac:spMkLst>
        </pc:spChg>
        <pc:picChg chg="add del mod ord">
          <ac:chgData name="Sachin Kumar Singh" userId="S::sachin.20b0131018@abes.ac.in::1be74292-3895-4682-bf20-1fe8f2e19339" providerId="AD" clId="Web-{02425556-4BF8-1D38-30CD-ADE564C7D1A5}" dt="2021-12-05T17:07:11.004" v="78"/>
          <ac:picMkLst>
            <pc:docMk/>
            <pc:sldMk cId="2413417486" sldId="275"/>
            <ac:picMk id="4" creationId="{D0447F92-C93D-474D-AD75-F491A0FD2606}"/>
          </ac:picMkLst>
        </pc:picChg>
        <pc:picChg chg="add mod ord">
          <ac:chgData name="Sachin Kumar Singh" userId="S::sachin.20b0131018@abes.ac.in::1be74292-3895-4682-bf20-1fe8f2e19339" providerId="AD" clId="Web-{02425556-4BF8-1D38-30CD-ADE564C7D1A5}" dt="2021-12-05T17:10:47.322" v="106" actId="14100"/>
          <ac:picMkLst>
            <pc:docMk/>
            <pc:sldMk cId="2413417486" sldId="275"/>
            <ac:picMk id="5" creationId="{558981E7-0B47-48E7-932F-4DE0C8397288}"/>
          </ac:picMkLst>
        </pc:picChg>
        <pc:inkChg chg="add del">
          <ac:chgData name="Sachin Kumar Singh" userId="S::sachin.20b0131018@abes.ac.in::1be74292-3895-4682-bf20-1fe8f2e19339" providerId="AD" clId="Web-{02425556-4BF8-1D38-30CD-ADE564C7D1A5}" dt="2021-12-05T17:09:13.929" v="98"/>
          <ac:inkMkLst>
            <pc:docMk/>
            <pc:sldMk cId="2413417486" sldId="275"/>
            <ac:inkMk id="6" creationId="{FBD5BAA0-E4FB-441C-8FD9-47E41934678E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09:31.727" v="100"/>
          <ac:inkMkLst>
            <pc:docMk/>
            <pc:sldMk cId="2413417486" sldId="275"/>
            <ac:inkMk id="7" creationId="{64F7F385-4F01-4593-9C12-DDA16792753C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19:21.756" v="178"/>
          <ac:inkMkLst>
            <pc:docMk/>
            <pc:sldMk cId="2413417486" sldId="275"/>
            <ac:inkMk id="9" creationId="{3D6D8729-6761-4A91-A9E9-F9886FE17A28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19:38.725" v="180"/>
          <ac:inkMkLst>
            <pc:docMk/>
            <pc:sldMk cId="2413417486" sldId="275"/>
            <ac:inkMk id="10" creationId="{07E34FF6-9EEE-4276-8B54-CE22A878CE86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06.429" v="183"/>
          <ac:inkMkLst>
            <pc:docMk/>
            <pc:sldMk cId="2413417486" sldId="275"/>
            <ac:inkMk id="12" creationId="{32980CCF-6A6D-4134-960D-7A3BF945FDC1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09.742" v="185"/>
          <ac:inkMkLst>
            <pc:docMk/>
            <pc:sldMk cId="2413417486" sldId="275"/>
            <ac:inkMk id="13" creationId="{62B3F5D3-F1E8-4C6F-B198-40EC031F88D6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14.960" v="189"/>
          <ac:inkMkLst>
            <pc:docMk/>
            <pc:sldMk cId="2413417486" sldId="275"/>
            <ac:inkMk id="14" creationId="{D28012AD-02F3-4E70-BF90-C4FCFD50C107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14.960" v="188"/>
          <ac:inkMkLst>
            <pc:docMk/>
            <pc:sldMk cId="2413417486" sldId="275"/>
            <ac:inkMk id="15" creationId="{D3AFE152-9ACE-4109-B511-61FACF9D19B1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28.367" v="191"/>
          <ac:inkMkLst>
            <pc:docMk/>
            <pc:sldMk cId="2413417486" sldId="275"/>
            <ac:inkMk id="16" creationId="{84544530-110A-495B-BAB7-CCBBC10662F8}"/>
          </ac:inkMkLst>
        </pc:inkChg>
        <pc:inkChg chg="add del">
          <ac:chgData name="Sachin Kumar Singh" userId="S::sachin.20b0131018@abes.ac.in::1be74292-3895-4682-bf20-1fe8f2e19339" providerId="AD" clId="Web-{02425556-4BF8-1D38-30CD-ADE564C7D1A5}" dt="2021-12-05T17:20:33.414" v="193"/>
          <ac:inkMkLst>
            <pc:docMk/>
            <pc:sldMk cId="2413417486" sldId="275"/>
            <ac:inkMk id="17" creationId="{E3DE2272-5C9F-479B-8972-9FA333908382}"/>
          </ac:inkMkLst>
        </pc:inkChg>
      </pc:sldChg>
      <pc:sldChg chg="addSp delSp modSp new">
        <pc:chgData name="Sachin Kumar Singh" userId="S::sachin.20b0131018@abes.ac.in::1be74292-3895-4682-bf20-1fe8f2e19339" providerId="AD" clId="Web-{02425556-4BF8-1D38-30CD-ADE564C7D1A5}" dt="2021-12-05T17:18:27.364" v="176" actId="1076"/>
        <pc:sldMkLst>
          <pc:docMk/>
          <pc:sldMk cId="2651089902" sldId="276"/>
        </pc:sldMkLst>
        <pc:spChg chg="mod">
          <ac:chgData name="Sachin Kumar Singh" userId="S::sachin.20b0131018@abes.ac.in::1be74292-3895-4682-bf20-1fe8f2e19339" providerId="AD" clId="Web-{02425556-4BF8-1D38-30CD-ADE564C7D1A5}" dt="2021-12-05T17:12:07.386" v="134" actId="20577"/>
          <ac:spMkLst>
            <pc:docMk/>
            <pc:sldMk cId="2651089902" sldId="276"/>
            <ac:spMk id="2" creationId="{EC93DDCA-75CE-4098-A47C-A1E2C7B67019}"/>
          </ac:spMkLst>
        </pc:spChg>
        <pc:spChg chg="del">
          <ac:chgData name="Sachin Kumar Singh" userId="S::sachin.20b0131018@abes.ac.in::1be74292-3895-4682-bf20-1fe8f2e19339" providerId="AD" clId="Web-{02425556-4BF8-1D38-30CD-ADE564C7D1A5}" dt="2021-12-05T17:15:19.172" v="135"/>
          <ac:spMkLst>
            <pc:docMk/>
            <pc:sldMk cId="2651089902" sldId="276"/>
            <ac:spMk id="3" creationId="{B7C8A8E4-925D-4EA9-BABC-EFA54398218A}"/>
          </ac:spMkLst>
        </pc:spChg>
        <pc:spChg chg="add mod">
          <ac:chgData name="Sachin Kumar Singh" userId="S::sachin.20b0131018@abes.ac.in::1be74292-3895-4682-bf20-1fe8f2e19339" providerId="AD" clId="Web-{02425556-4BF8-1D38-30CD-ADE564C7D1A5}" dt="2021-12-05T17:17:24.660" v="163" actId="1076"/>
          <ac:spMkLst>
            <pc:docMk/>
            <pc:sldMk cId="2651089902" sldId="276"/>
            <ac:spMk id="6" creationId="{A6D06FD4-C958-4BE2-9496-6C77C30E1CFE}"/>
          </ac:spMkLst>
        </pc:spChg>
        <pc:spChg chg="add mod">
          <ac:chgData name="Sachin Kumar Singh" userId="S::sachin.20b0131018@abes.ac.in::1be74292-3895-4682-bf20-1fe8f2e19339" providerId="AD" clId="Web-{02425556-4BF8-1D38-30CD-ADE564C7D1A5}" dt="2021-12-05T17:18:27.364" v="176" actId="1076"/>
          <ac:spMkLst>
            <pc:docMk/>
            <pc:sldMk cId="2651089902" sldId="276"/>
            <ac:spMk id="7" creationId="{682BA202-45F3-46CA-8C91-BF2EC6B2ECED}"/>
          </ac:spMkLst>
        </pc:spChg>
        <pc:picChg chg="add mod ord">
          <ac:chgData name="Sachin Kumar Singh" userId="S::sachin.20b0131018@abes.ac.in::1be74292-3895-4682-bf20-1fe8f2e19339" providerId="AD" clId="Web-{02425556-4BF8-1D38-30CD-ADE564C7D1A5}" dt="2021-12-05T17:16:32.924" v="145" actId="14100"/>
          <ac:picMkLst>
            <pc:docMk/>
            <pc:sldMk cId="2651089902" sldId="276"/>
            <ac:picMk id="4" creationId="{B28884F7-4EF2-4350-8102-6DE4B417C77D}"/>
          </ac:picMkLst>
        </pc:picChg>
        <pc:picChg chg="add mod">
          <ac:chgData name="Sachin Kumar Singh" userId="S::sachin.20b0131018@abes.ac.in::1be74292-3895-4682-bf20-1fe8f2e19339" providerId="AD" clId="Web-{02425556-4BF8-1D38-30CD-ADE564C7D1A5}" dt="2021-12-05T17:17:44.160" v="166" actId="14100"/>
          <ac:picMkLst>
            <pc:docMk/>
            <pc:sldMk cId="2651089902" sldId="276"/>
            <ac:picMk id="5" creationId="{FE4A9EA7-C2A0-4F51-9968-3E7154EB164D}"/>
          </ac:picMkLst>
        </pc:picChg>
      </pc:sldChg>
    </pc:docChg>
  </pc:docChgLst>
  <pc:docChgLst>
    <pc:chgData name="Sachin Kumar Singh" userId="S::sachin.20b0131018@abes.ac.in::1be74292-3895-4682-bf20-1fe8f2e19339" providerId="AD" clId="Web-{5066346F-54F8-4ADE-B6CC-3AAACF0F4A15}"/>
    <pc:docChg chg="addSld delSld modSld sldOrd">
      <pc:chgData name="Sachin Kumar Singh" userId="S::sachin.20b0131018@abes.ac.in::1be74292-3895-4682-bf20-1fe8f2e19339" providerId="AD" clId="Web-{5066346F-54F8-4ADE-B6CC-3AAACF0F4A15}" dt="2021-12-01T05:56:15.202" v="216" actId="1076"/>
      <pc:docMkLst>
        <pc:docMk/>
      </pc:docMkLst>
      <pc:sldChg chg="new del ord">
        <pc:chgData name="Sachin Kumar Singh" userId="S::sachin.20b0131018@abes.ac.in::1be74292-3895-4682-bf20-1fe8f2e19339" providerId="AD" clId="Web-{5066346F-54F8-4ADE-B6CC-3AAACF0F4A15}" dt="2021-12-01T05:35:28.642" v="2"/>
        <pc:sldMkLst>
          <pc:docMk/>
          <pc:sldMk cId="150709953" sldId="262"/>
        </pc:sldMkLst>
      </pc:sldChg>
      <pc:sldChg chg="new del">
        <pc:chgData name="Sachin Kumar Singh" userId="S::sachin.20b0131018@abes.ac.in::1be74292-3895-4682-bf20-1fe8f2e19339" providerId="AD" clId="Web-{5066346F-54F8-4ADE-B6CC-3AAACF0F4A15}" dt="2021-12-01T05:35:34.955" v="4"/>
        <pc:sldMkLst>
          <pc:docMk/>
          <pc:sldMk cId="1231805652" sldId="262"/>
        </pc:sldMkLst>
      </pc:sldChg>
      <pc:sldChg chg="addSp delSp modSp new ord">
        <pc:chgData name="Sachin Kumar Singh" userId="S::sachin.20b0131018@abes.ac.in::1be74292-3895-4682-bf20-1fe8f2e19339" providerId="AD" clId="Web-{5066346F-54F8-4ADE-B6CC-3AAACF0F4A15}" dt="2021-12-01T05:56:15.202" v="216" actId="1076"/>
        <pc:sldMkLst>
          <pc:docMk/>
          <pc:sldMk cId="2701049302" sldId="262"/>
        </pc:sldMkLst>
        <pc:spChg chg="add mod">
          <ac:chgData name="Sachin Kumar Singh" userId="S::sachin.20b0131018@abes.ac.in::1be74292-3895-4682-bf20-1fe8f2e19339" providerId="AD" clId="Web-{5066346F-54F8-4ADE-B6CC-3AAACF0F4A15}" dt="2021-12-01T05:55:59.640" v="214" actId="14100"/>
          <ac:spMkLst>
            <pc:docMk/>
            <pc:sldMk cId="2701049302" sldId="262"/>
            <ac:spMk id="3" creationId="{D15C8D0F-DEB0-4357-BB13-4EF904B2F4E1}"/>
          </ac:spMkLst>
        </pc:spChg>
        <pc:spChg chg="add mod">
          <ac:chgData name="Sachin Kumar Singh" userId="S::sachin.20b0131018@abes.ac.in::1be74292-3895-4682-bf20-1fe8f2e19339" providerId="AD" clId="Web-{5066346F-54F8-4ADE-B6CC-3AAACF0F4A15}" dt="2021-12-01T05:56:06.718" v="215" actId="1076"/>
          <ac:spMkLst>
            <pc:docMk/>
            <pc:sldMk cId="2701049302" sldId="262"/>
            <ac:spMk id="5" creationId="{6D2E81B2-9532-43AB-97D4-B571F617FEF2}"/>
          </ac:spMkLst>
        </pc:spChg>
        <pc:spChg chg="add mod">
          <ac:chgData name="Sachin Kumar Singh" userId="S::sachin.20b0131018@abes.ac.in::1be74292-3895-4682-bf20-1fe8f2e19339" providerId="AD" clId="Web-{5066346F-54F8-4ADE-B6CC-3AAACF0F4A15}" dt="2021-12-01T05:56:15.202" v="216" actId="1076"/>
          <ac:spMkLst>
            <pc:docMk/>
            <pc:sldMk cId="2701049302" sldId="262"/>
            <ac:spMk id="7" creationId="{2C158C34-F0BA-4E41-8687-38F9162C1A5C}"/>
          </ac:spMkLst>
        </pc:spChg>
        <pc:picChg chg="add mod">
          <ac:chgData name="Sachin Kumar Singh" userId="S::sachin.20b0131018@abes.ac.in::1be74292-3895-4682-bf20-1fe8f2e19339" providerId="AD" clId="Web-{5066346F-54F8-4ADE-B6CC-3AAACF0F4A15}" dt="2021-12-01T05:52:41.604" v="207" actId="14100"/>
          <ac:picMkLst>
            <pc:docMk/>
            <pc:sldMk cId="2701049302" sldId="262"/>
            <ac:picMk id="2" creationId="{354368EE-E7D5-4312-AC49-37BB7DA01E76}"/>
          </ac:picMkLst>
        </pc:picChg>
        <pc:picChg chg="add del mod">
          <ac:chgData name="Sachin Kumar Singh" userId="S::sachin.20b0131018@abes.ac.in::1be74292-3895-4682-bf20-1fe8f2e19339" providerId="AD" clId="Web-{5066346F-54F8-4ADE-B6CC-3AAACF0F4A15}" dt="2021-12-01T05:40:34.415" v="50"/>
          <ac:picMkLst>
            <pc:docMk/>
            <pc:sldMk cId="2701049302" sldId="262"/>
            <ac:picMk id="4" creationId="{437DA2EF-E99B-4705-90ED-97837E887E1D}"/>
          </ac:picMkLst>
        </pc:picChg>
        <pc:picChg chg="add del mod">
          <ac:chgData name="Sachin Kumar Singh" userId="S::sachin.20b0131018@abes.ac.in::1be74292-3895-4682-bf20-1fe8f2e19339" providerId="AD" clId="Web-{5066346F-54F8-4ADE-B6CC-3AAACF0F4A15}" dt="2021-12-01T05:43:17.669" v="60"/>
          <ac:picMkLst>
            <pc:docMk/>
            <pc:sldMk cId="2701049302" sldId="262"/>
            <ac:picMk id="6" creationId="{486FFF09-322A-40C7-AF61-B3FD03AAD2D5}"/>
          </ac:picMkLst>
        </pc:picChg>
      </pc:sldChg>
    </pc:docChg>
  </pc:docChgLst>
  <pc:docChgLst>
    <pc:chgData name="Sachin Kumar Singh" userId="S::sachin.20b0131018@abes.ac.in::1be74292-3895-4682-bf20-1fe8f2e19339" providerId="AD" clId="Web-{044101B3-2BCB-5956-6382-7259DEF075E2}"/>
    <pc:docChg chg="addSld delSld modSld">
      <pc:chgData name="Sachin Kumar Singh" userId="S::sachin.20b0131018@abes.ac.in::1be74292-3895-4682-bf20-1fe8f2e19339" providerId="AD" clId="Web-{044101B3-2BCB-5956-6382-7259DEF075E2}" dt="2021-12-05T10:35:42.437" v="647" actId="20577"/>
      <pc:docMkLst>
        <pc:docMk/>
      </pc:docMkLst>
      <pc:sldChg chg="modSp">
        <pc:chgData name="Sachin Kumar Singh" userId="S::sachin.20b0131018@abes.ac.in::1be74292-3895-4682-bf20-1fe8f2e19339" providerId="AD" clId="Web-{044101B3-2BCB-5956-6382-7259DEF075E2}" dt="2021-12-05T09:46:17.470" v="431" actId="20577"/>
        <pc:sldMkLst>
          <pc:docMk/>
          <pc:sldMk cId="1043652807" sldId="257"/>
        </pc:sldMkLst>
        <pc:spChg chg="mod">
          <ac:chgData name="Sachin Kumar Singh" userId="S::sachin.20b0131018@abes.ac.in::1be74292-3895-4682-bf20-1fe8f2e19339" providerId="AD" clId="Web-{044101B3-2BCB-5956-6382-7259DEF075E2}" dt="2021-12-05T09:46:17.470" v="431" actId="20577"/>
          <ac:spMkLst>
            <pc:docMk/>
            <pc:sldMk cId="1043652807" sldId="257"/>
            <ac:spMk id="2" creationId="{3CD6DBE8-D340-451D-B19C-BBBD2AAAC7A6}"/>
          </ac:spMkLst>
        </pc:spChg>
        <pc:spChg chg="mod">
          <ac:chgData name="Sachin Kumar Singh" userId="S::sachin.20b0131018@abes.ac.in::1be74292-3895-4682-bf20-1fe8f2e19339" providerId="AD" clId="Web-{044101B3-2BCB-5956-6382-7259DEF075E2}" dt="2021-12-05T09:08:12.169" v="142" actId="20577"/>
          <ac:spMkLst>
            <pc:docMk/>
            <pc:sldMk cId="1043652807" sldId="257"/>
            <ac:spMk id="3" creationId="{14729140-FAC4-4752-ADA2-C5B21B79EADE}"/>
          </ac:spMkLst>
        </pc:spChg>
      </pc:sldChg>
      <pc:sldChg chg="modSp">
        <pc:chgData name="Sachin Kumar Singh" userId="S::sachin.20b0131018@abes.ac.in::1be74292-3895-4682-bf20-1fe8f2e19339" providerId="AD" clId="Web-{044101B3-2BCB-5956-6382-7259DEF075E2}" dt="2021-12-05T09:23:42.112" v="430" actId="20577"/>
        <pc:sldMkLst>
          <pc:docMk/>
          <pc:sldMk cId="250117478" sldId="258"/>
        </pc:sldMkLst>
        <pc:spChg chg="mod">
          <ac:chgData name="Sachin Kumar Singh" userId="S::sachin.20b0131018@abes.ac.in::1be74292-3895-4682-bf20-1fe8f2e19339" providerId="AD" clId="Web-{044101B3-2BCB-5956-6382-7259DEF075E2}" dt="2021-12-05T09:23:42.112" v="430" actId="20577"/>
          <ac:spMkLst>
            <pc:docMk/>
            <pc:sldMk cId="250117478" sldId="258"/>
            <ac:spMk id="3" creationId="{1B7224AF-8445-416C-A6A0-0FF10499249A}"/>
          </ac:spMkLst>
        </pc:spChg>
      </pc:sldChg>
      <pc:sldChg chg="modSp">
        <pc:chgData name="Sachin Kumar Singh" userId="S::sachin.20b0131018@abes.ac.in::1be74292-3895-4682-bf20-1fe8f2e19339" providerId="AD" clId="Web-{044101B3-2BCB-5956-6382-7259DEF075E2}" dt="2021-12-05T09:46:27.642" v="432" actId="20577"/>
        <pc:sldMkLst>
          <pc:docMk/>
          <pc:sldMk cId="1918107410" sldId="260"/>
        </pc:sldMkLst>
        <pc:spChg chg="mod">
          <ac:chgData name="Sachin Kumar Singh" userId="S::sachin.20b0131018@abes.ac.in::1be74292-3895-4682-bf20-1fe8f2e19339" providerId="AD" clId="Web-{044101B3-2BCB-5956-6382-7259DEF075E2}" dt="2021-12-05T09:46:27.642" v="432" actId="20577"/>
          <ac:spMkLst>
            <pc:docMk/>
            <pc:sldMk cId="1918107410" sldId="260"/>
            <ac:spMk id="2" creationId="{45D3652F-1BAC-480D-B7F0-2444868D059F}"/>
          </ac:spMkLst>
        </pc:spChg>
        <pc:spChg chg="mod">
          <ac:chgData name="Sachin Kumar Singh" userId="S::sachin.20b0131018@abes.ac.in::1be74292-3895-4682-bf20-1fe8f2e19339" providerId="AD" clId="Web-{044101B3-2BCB-5956-6382-7259DEF075E2}" dt="2021-12-05T09:13:25.707" v="219" actId="20577"/>
          <ac:spMkLst>
            <pc:docMk/>
            <pc:sldMk cId="1918107410" sldId="260"/>
            <ac:spMk id="3" creationId="{B3FF571B-2405-424D-9346-DAF013FB7385}"/>
          </ac:spMkLst>
        </pc:spChg>
      </pc:sldChg>
      <pc:sldChg chg="modSp">
        <pc:chgData name="Sachin Kumar Singh" userId="S::sachin.20b0131018@abes.ac.in::1be74292-3895-4682-bf20-1fe8f2e19339" providerId="AD" clId="Web-{044101B3-2BCB-5956-6382-7259DEF075E2}" dt="2021-12-05T08:51:09.175" v="2" actId="20577"/>
        <pc:sldMkLst>
          <pc:docMk/>
          <pc:sldMk cId="2978277369" sldId="266"/>
        </pc:sldMkLst>
        <pc:spChg chg="mod">
          <ac:chgData name="Sachin Kumar Singh" userId="S::sachin.20b0131018@abes.ac.in::1be74292-3895-4682-bf20-1fe8f2e19339" providerId="AD" clId="Web-{044101B3-2BCB-5956-6382-7259DEF075E2}" dt="2021-12-05T08:51:09.175" v="2" actId="20577"/>
          <ac:spMkLst>
            <pc:docMk/>
            <pc:sldMk cId="2978277369" sldId="266"/>
            <ac:spMk id="2" creationId="{15651CB2-93CD-487A-B9DB-49217E25AC6A}"/>
          </ac:spMkLst>
        </pc:spChg>
      </pc:sldChg>
      <pc:sldChg chg="addSp delSp modSp new del">
        <pc:chgData name="Sachin Kumar Singh" userId="S::sachin.20b0131018@abes.ac.in::1be74292-3895-4682-bf20-1fe8f2e19339" providerId="AD" clId="Web-{044101B3-2BCB-5956-6382-7259DEF075E2}" dt="2021-12-05T08:56:43.448" v="22"/>
        <pc:sldMkLst>
          <pc:docMk/>
          <pc:sldMk cId="830297241" sldId="269"/>
        </pc:sldMkLst>
        <pc:spChg chg="del mod">
          <ac:chgData name="Sachin Kumar Singh" userId="S::sachin.20b0131018@abes.ac.in::1be74292-3895-4682-bf20-1fe8f2e19339" providerId="AD" clId="Web-{044101B3-2BCB-5956-6382-7259DEF075E2}" dt="2021-12-05T08:56:30.776" v="18"/>
          <ac:spMkLst>
            <pc:docMk/>
            <pc:sldMk cId="830297241" sldId="269"/>
            <ac:spMk id="2" creationId="{FF412E7D-3A7A-4318-8B1B-24BFAA4CD781}"/>
          </ac:spMkLst>
        </pc:spChg>
        <pc:spChg chg="del">
          <ac:chgData name="Sachin Kumar Singh" userId="S::sachin.20b0131018@abes.ac.in::1be74292-3895-4682-bf20-1fe8f2e19339" providerId="AD" clId="Web-{044101B3-2BCB-5956-6382-7259DEF075E2}" dt="2021-12-05T08:56:19.307" v="17"/>
          <ac:spMkLst>
            <pc:docMk/>
            <pc:sldMk cId="830297241" sldId="269"/>
            <ac:spMk id="3" creationId="{6AD91FF3-B7F5-4EA7-A7ED-0610845C90CE}"/>
          </ac:spMkLst>
        </pc:spChg>
        <pc:spChg chg="add mod">
          <ac:chgData name="Sachin Kumar Singh" userId="S::sachin.20b0131018@abes.ac.in::1be74292-3895-4682-bf20-1fe8f2e19339" providerId="AD" clId="Web-{044101B3-2BCB-5956-6382-7259DEF075E2}" dt="2021-12-05T08:56:30.776" v="18"/>
          <ac:spMkLst>
            <pc:docMk/>
            <pc:sldMk cId="830297241" sldId="269"/>
            <ac:spMk id="6" creationId="{0AAB86C7-CC5A-4FDE-BF3F-32105D46507A}"/>
          </ac:spMkLst>
        </pc:spChg>
        <pc:picChg chg="add mod ord">
          <ac:chgData name="Sachin Kumar Singh" userId="S::sachin.20b0131018@abes.ac.in::1be74292-3895-4682-bf20-1fe8f2e19339" providerId="AD" clId="Web-{044101B3-2BCB-5956-6382-7259DEF075E2}" dt="2021-12-05T08:56:38.776" v="21" actId="1076"/>
          <ac:picMkLst>
            <pc:docMk/>
            <pc:sldMk cId="830297241" sldId="269"/>
            <ac:picMk id="4" creationId="{72DE08E4-ED08-4044-B4D3-CD36A5855C21}"/>
          </ac:picMkLst>
        </pc:picChg>
      </pc:sldChg>
      <pc:sldChg chg="addSp modSp new mod setBg">
        <pc:chgData name="Sachin Kumar Singh" userId="S::sachin.20b0131018@abes.ac.in::1be74292-3895-4682-bf20-1fe8f2e19339" providerId="AD" clId="Web-{044101B3-2BCB-5956-6382-7259DEF075E2}" dt="2021-12-05T08:57:06.479" v="26"/>
        <pc:sldMkLst>
          <pc:docMk/>
          <pc:sldMk cId="1844151646" sldId="269"/>
        </pc:sldMkLst>
        <pc:picChg chg="add mod">
          <ac:chgData name="Sachin Kumar Singh" userId="S::sachin.20b0131018@abes.ac.in::1be74292-3895-4682-bf20-1fe8f2e19339" providerId="AD" clId="Web-{044101B3-2BCB-5956-6382-7259DEF075E2}" dt="2021-12-05T08:57:06.479" v="26"/>
          <ac:picMkLst>
            <pc:docMk/>
            <pc:sldMk cId="1844151646" sldId="269"/>
            <ac:picMk id="2" creationId="{44A3A655-D857-4498-B7D6-47BAA05D6F90}"/>
          </ac:picMkLst>
        </pc:picChg>
      </pc:sldChg>
      <pc:sldChg chg="addSp delSp modSp new">
        <pc:chgData name="Sachin Kumar Singh" userId="S::sachin.20b0131018@abes.ac.in::1be74292-3895-4682-bf20-1fe8f2e19339" providerId="AD" clId="Web-{044101B3-2BCB-5956-6382-7259DEF075E2}" dt="2021-12-05T09:06:45.105" v="112" actId="1076"/>
        <pc:sldMkLst>
          <pc:docMk/>
          <pc:sldMk cId="645292486" sldId="270"/>
        </pc:sldMkLst>
        <pc:spChg chg="mod">
          <ac:chgData name="Sachin Kumar Singh" userId="S::sachin.20b0131018@abes.ac.in::1be74292-3895-4682-bf20-1fe8f2e19339" providerId="AD" clId="Web-{044101B3-2BCB-5956-6382-7259DEF075E2}" dt="2021-12-05T09:02:44.990" v="70" actId="20577"/>
          <ac:spMkLst>
            <pc:docMk/>
            <pc:sldMk cId="645292486" sldId="270"/>
            <ac:spMk id="2" creationId="{524CDBFB-DD3B-4ECF-8290-D2E50097CEA2}"/>
          </ac:spMkLst>
        </pc:spChg>
        <pc:spChg chg="del">
          <ac:chgData name="Sachin Kumar Singh" userId="S::sachin.20b0131018@abes.ac.in::1be74292-3895-4682-bf20-1fe8f2e19339" providerId="AD" clId="Web-{044101B3-2BCB-5956-6382-7259DEF075E2}" dt="2021-12-05T09:00:53.409" v="50"/>
          <ac:spMkLst>
            <pc:docMk/>
            <pc:sldMk cId="645292486" sldId="270"/>
            <ac:spMk id="3" creationId="{0C958C0E-AF40-497F-850A-5377C0E4B020}"/>
          </ac:spMkLst>
        </pc:spChg>
        <pc:spChg chg="add mod">
          <ac:chgData name="Sachin Kumar Singh" userId="S::sachin.20b0131018@abes.ac.in::1be74292-3895-4682-bf20-1fe8f2e19339" providerId="AD" clId="Web-{044101B3-2BCB-5956-6382-7259DEF075E2}" dt="2021-12-05T09:03:51.163" v="101" actId="1076"/>
          <ac:spMkLst>
            <pc:docMk/>
            <pc:sldMk cId="645292486" sldId="270"/>
            <ac:spMk id="5" creationId="{B5BC19DA-8BEC-4AB9-A62D-C480326AFED2}"/>
          </ac:spMkLst>
        </pc:spChg>
        <pc:picChg chg="add mod ord">
          <ac:chgData name="Sachin Kumar Singh" userId="S::sachin.20b0131018@abes.ac.in::1be74292-3895-4682-bf20-1fe8f2e19339" providerId="AD" clId="Web-{044101B3-2BCB-5956-6382-7259DEF075E2}" dt="2021-12-05T09:03:00.428" v="73" actId="1076"/>
          <ac:picMkLst>
            <pc:docMk/>
            <pc:sldMk cId="645292486" sldId="270"/>
            <ac:picMk id="4" creationId="{CD587088-38E9-4285-AC98-6BC681BA4187}"/>
          </ac:picMkLst>
        </pc:picChg>
        <pc:picChg chg="add mod">
          <ac:chgData name="Sachin Kumar Singh" userId="S::sachin.20b0131018@abes.ac.in::1be74292-3895-4682-bf20-1fe8f2e19339" providerId="AD" clId="Web-{044101B3-2BCB-5956-6382-7259DEF075E2}" dt="2021-12-05T09:06:45.105" v="112" actId="1076"/>
          <ac:picMkLst>
            <pc:docMk/>
            <pc:sldMk cId="645292486" sldId="270"/>
            <ac:picMk id="6" creationId="{5EF316BC-F42E-4D10-9B40-989B9C22C16E}"/>
          </ac:picMkLst>
        </pc:picChg>
      </pc:sldChg>
      <pc:sldChg chg="modSp new">
        <pc:chgData name="Sachin Kumar Singh" userId="S::sachin.20b0131018@abes.ac.in::1be74292-3895-4682-bf20-1fe8f2e19339" providerId="AD" clId="Web-{044101B3-2BCB-5956-6382-7259DEF075E2}" dt="2021-12-05T09:19:14.950" v="410" actId="20577"/>
        <pc:sldMkLst>
          <pc:docMk/>
          <pc:sldMk cId="2658073717" sldId="271"/>
        </pc:sldMkLst>
        <pc:spChg chg="mod">
          <ac:chgData name="Sachin Kumar Singh" userId="S::sachin.20b0131018@abes.ac.in::1be74292-3895-4682-bf20-1fe8f2e19339" providerId="AD" clId="Web-{044101B3-2BCB-5956-6382-7259DEF075E2}" dt="2021-12-05T09:19:14.950" v="410" actId="20577"/>
          <ac:spMkLst>
            <pc:docMk/>
            <pc:sldMk cId="2658073717" sldId="271"/>
            <ac:spMk id="2" creationId="{D77C2265-40F0-483A-AB57-B2CC0C92C8C0}"/>
          </ac:spMkLst>
        </pc:spChg>
        <pc:spChg chg="mod">
          <ac:chgData name="Sachin Kumar Singh" userId="S::sachin.20b0131018@abes.ac.in::1be74292-3895-4682-bf20-1fe8f2e19339" providerId="AD" clId="Web-{044101B3-2BCB-5956-6382-7259DEF075E2}" dt="2021-12-05T09:19:05.199" v="406" actId="20577"/>
          <ac:spMkLst>
            <pc:docMk/>
            <pc:sldMk cId="2658073717" sldId="271"/>
            <ac:spMk id="3" creationId="{62F7DC5A-3696-407A-8EF1-CD2E30ED67C7}"/>
          </ac:spMkLst>
        </pc:spChg>
      </pc:sldChg>
      <pc:sldChg chg="new del">
        <pc:chgData name="Sachin Kumar Singh" userId="S::sachin.20b0131018@abes.ac.in::1be74292-3895-4682-bf20-1fe8f2e19339" providerId="AD" clId="Web-{044101B3-2BCB-5956-6382-7259DEF075E2}" dt="2021-12-05T09:16:56.368" v="338"/>
        <pc:sldMkLst>
          <pc:docMk/>
          <pc:sldMk cId="3063285335" sldId="271"/>
        </pc:sldMkLst>
      </pc:sldChg>
      <pc:sldChg chg="modSp new">
        <pc:chgData name="Sachin Kumar Singh" userId="S::sachin.20b0131018@abes.ac.in::1be74292-3895-4682-bf20-1fe8f2e19339" providerId="AD" clId="Web-{044101B3-2BCB-5956-6382-7259DEF075E2}" dt="2021-12-05T10:31:04.807" v="533" actId="20577"/>
        <pc:sldMkLst>
          <pc:docMk/>
          <pc:sldMk cId="1541499942" sldId="272"/>
        </pc:sldMkLst>
        <pc:spChg chg="mod">
          <ac:chgData name="Sachin Kumar Singh" userId="S::sachin.20b0131018@abes.ac.in::1be74292-3895-4682-bf20-1fe8f2e19339" providerId="AD" clId="Web-{044101B3-2BCB-5956-6382-7259DEF075E2}" dt="2021-12-05T10:31:04.807" v="533" actId="20577"/>
          <ac:spMkLst>
            <pc:docMk/>
            <pc:sldMk cId="1541499942" sldId="272"/>
            <ac:spMk id="2" creationId="{1E68851D-438B-4B7B-8100-68A37DC4EEA8}"/>
          </ac:spMkLst>
        </pc:spChg>
        <pc:spChg chg="mod">
          <ac:chgData name="Sachin Kumar Singh" userId="S::sachin.20b0131018@abes.ac.in::1be74292-3895-4682-bf20-1fe8f2e19339" providerId="AD" clId="Web-{044101B3-2BCB-5956-6382-7259DEF075E2}" dt="2021-12-05T10:31:01.182" v="532" actId="20577"/>
          <ac:spMkLst>
            <pc:docMk/>
            <pc:sldMk cId="1541499942" sldId="272"/>
            <ac:spMk id="3" creationId="{25A8F94D-99D3-4B02-AD4D-8E3158357177}"/>
          </ac:spMkLst>
        </pc:spChg>
      </pc:sldChg>
      <pc:sldChg chg="modSp new">
        <pc:chgData name="Sachin Kumar Singh" userId="S::sachin.20b0131018@abes.ac.in::1be74292-3895-4682-bf20-1fe8f2e19339" providerId="AD" clId="Web-{044101B3-2BCB-5956-6382-7259DEF075E2}" dt="2021-12-05T10:35:42.437" v="647" actId="20577"/>
        <pc:sldMkLst>
          <pc:docMk/>
          <pc:sldMk cId="3503923578" sldId="273"/>
        </pc:sldMkLst>
        <pc:spChg chg="mod">
          <ac:chgData name="Sachin Kumar Singh" userId="S::sachin.20b0131018@abes.ac.in::1be74292-3895-4682-bf20-1fe8f2e19339" providerId="AD" clId="Web-{044101B3-2BCB-5956-6382-7259DEF075E2}" dt="2021-12-05T10:32:25.902" v="545" actId="20577"/>
          <ac:spMkLst>
            <pc:docMk/>
            <pc:sldMk cId="3503923578" sldId="273"/>
            <ac:spMk id="2" creationId="{D17D150B-D0EF-46EC-9466-FA97DF68A91E}"/>
          </ac:spMkLst>
        </pc:spChg>
        <pc:spChg chg="mod">
          <ac:chgData name="Sachin Kumar Singh" userId="S::sachin.20b0131018@abes.ac.in::1be74292-3895-4682-bf20-1fe8f2e19339" providerId="AD" clId="Web-{044101B3-2BCB-5956-6382-7259DEF075E2}" dt="2021-12-05T10:35:42.437" v="647" actId="20577"/>
          <ac:spMkLst>
            <pc:docMk/>
            <pc:sldMk cId="3503923578" sldId="273"/>
            <ac:spMk id="3" creationId="{307FA378-5D74-4F11-8EE8-96321458AFE7}"/>
          </ac:spMkLst>
        </pc:spChg>
      </pc:sldChg>
    </pc:docChg>
  </pc:docChgLst>
  <pc:docChgLst>
    <pc:chgData name="Sachin Kumar Singh" userId="S::sachin.20b0131018@abes.ac.in::1be74292-3895-4682-bf20-1fe8f2e19339" providerId="AD" clId="Web-{74FB9947-0387-424E-8FBB-66D4166CA0FD}"/>
    <pc:docChg chg="addSld delSld modSld">
      <pc:chgData name="Sachin Kumar Singh" userId="S::sachin.20b0131018@abes.ac.in::1be74292-3895-4682-bf20-1fe8f2e19339" providerId="AD" clId="Web-{74FB9947-0387-424E-8FBB-66D4166CA0FD}" dt="2021-12-04T15:36:25.236" v="416" actId="1076"/>
      <pc:docMkLst>
        <pc:docMk/>
      </pc:docMkLst>
      <pc:sldChg chg="addSp delSp modSp">
        <pc:chgData name="Sachin Kumar Singh" userId="S::sachin.20b0131018@abes.ac.in::1be74292-3895-4682-bf20-1fe8f2e19339" providerId="AD" clId="Web-{74FB9947-0387-424E-8FBB-66D4166CA0FD}" dt="2021-12-04T14:39:02.328" v="93" actId="1076"/>
        <pc:sldMkLst>
          <pc:docMk/>
          <pc:sldMk cId="1801972755" sldId="256"/>
        </pc:sldMkLst>
        <pc:spChg chg="mod">
          <ac:chgData name="Sachin Kumar Singh" userId="S::sachin.20b0131018@abes.ac.in::1be74292-3895-4682-bf20-1fe8f2e19339" providerId="AD" clId="Web-{74FB9947-0387-424E-8FBB-66D4166CA0FD}" dt="2021-12-04T14:38:57.797" v="92" actId="1076"/>
          <ac:spMkLst>
            <pc:docMk/>
            <pc:sldMk cId="1801972755" sldId="256"/>
            <ac:spMk id="2" creationId="{F27055FB-5C12-4045-A780-69EA7E3A404A}"/>
          </ac:spMkLst>
        </pc:spChg>
        <pc:spChg chg="mod">
          <ac:chgData name="Sachin Kumar Singh" userId="S::sachin.20b0131018@abes.ac.in::1be74292-3895-4682-bf20-1fe8f2e19339" providerId="AD" clId="Web-{74FB9947-0387-424E-8FBB-66D4166CA0FD}" dt="2021-12-04T14:39:02.328" v="93" actId="1076"/>
          <ac:spMkLst>
            <pc:docMk/>
            <pc:sldMk cId="1801972755" sldId="256"/>
            <ac:spMk id="3" creationId="{092CDDD9-CE29-4DFC-8343-44B75C60DFFA}"/>
          </ac:spMkLst>
        </pc:spChg>
        <pc:spChg chg="add del mod">
          <ac:chgData name="Sachin Kumar Singh" userId="S::sachin.20b0131018@abes.ac.in::1be74292-3895-4682-bf20-1fe8f2e19339" providerId="AD" clId="Web-{74FB9947-0387-424E-8FBB-66D4166CA0FD}" dt="2021-12-04T14:24:25.868" v="9"/>
          <ac:spMkLst>
            <pc:docMk/>
            <pc:sldMk cId="1801972755" sldId="256"/>
            <ac:spMk id="4" creationId="{7F6438CB-CD14-4CBA-8BB6-F41665066215}"/>
          </ac:spMkLst>
        </pc:spChg>
        <pc:spChg chg="add del mod">
          <ac:chgData name="Sachin Kumar Singh" userId="S::sachin.20b0131018@abes.ac.in::1be74292-3895-4682-bf20-1fe8f2e19339" providerId="AD" clId="Web-{74FB9947-0387-424E-8FBB-66D4166CA0FD}" dt="2021-12-04T14:24:28.680" v="10"/>
          <ac:spMkLst>
            <pc:docMk/>
            <pc:sldMk cId="1801972755" sldId="256"/>
            <ac:spMk id="5" creationId="{555CAB59-457C-4162-BA8A-49C2B80F3B81}"/>
          </ac:spMkLst>
        </pc:spChg>
        <pc:spChg chg="add mod">
          <ac:chgData name="Sachin Kumar Singh" userId="S::sachin.20b0131018@abes.ac.in::1be74292-3895-4682-bf20-1fe8f2e19339" providerId="AD" clId="Web-{74FB9947-0387-424E-8FBB-66D4166CA0FD}" dt="2021-12-04T14:26:26.871" v="35" actId="20577"/>
          <ac:spMkLst>
            <pc:docMk/>
            <pc:sldMk cId="1801972755" sldId="256"/>
            <ac:spMk id="6" creationId="{1F835FDB-5316-4E29-89D2-8CAA1441A7B7}"/>
          </ac:spMkLst>
        </pc:spChg>
        <pc:spChg chg="add mod">
          <ac:chgData name="Sachin Kumar Singh" userId="S::sachin.20b0131018@abes.ac.in::1be74292-3895-4682-bf20-1fe8f2e19339" providerId="AD" clId="Web-{74FB9947-0387-424E-8FBB-66D4166CA0FD}" dt="2021-12-04T14:35:16.197" v="71" actId="1076"/>
          <ac:spMkLst>
            <pc:docMk/>
            <pc:sldMk cId="1801972755" sldId="256"/>
            <ac:spMk id="8" creationId="{1BC3E82B-F7E2-4F8D-A9C3-47A904E50C61}"/>
          </ac:spMkLst>
        </pc:spChg>
        <pc:picChg chg="add mod">
          <ac:chgData name="Sachin Kumar Singh" userId="S::sachin.20b0131018@abes.ac.in::1be74292-3895-4682-bf20-1fe8f2e19339" providerId="AD" clId="Web-{74FB9947-0387-424E-8FBB-66D4166CA0FD}" dt="2021-12-04T14:35:20.510" v="72" actId="1076"/>
          <ac:picMkLst>
            <pc:docMk/>
            <pc:sldMk cId="1801972755" sldId="256"/>
            <ac:picMk id="7" creationId="{8F3A29E3-0F9C-4FEE-A515-ABDC31F19B7D}"/>
          </ac:picMkLst>
        </pc:picChg>
        <pc:picChg chg="add mod">
          <ac:chgData name="Sachin Kumar Singh" userId="S::sachin.20b0131018@abes.ac.in::1be74292-3895-4682-bf20-1fe8f2e19339" providerId="AD" clId="Web-{74FB9947-0387-424E-8FBB-66D4166CA0FD}" dt="2021-12-04T14:35:11.588" v="70" actId="1076"/>
          <ac:picMkLst>
            <pc:docMk/>
            <pc:sldMk cId="1801972755" sldId="256"/>
            <ac:picMk id="9" creationId="{BA64F0B5-7C03-4201-931B-0EDEF34ED332}"/>
          </ac:picMkLst>
        </pc:picChg>
      </pc:sldChg>
      <pc:sldChg chg="modSp">
        <pc:chgData name="Sachin Kumar Singh" userId="S::sachin.20b0131018@abes.ac.in::1be74292-3895-4682-bf20-1fe8f2e19339" providerId="AD" clId="Web-{74FB9947-0387-424E-8FBB-66D4166CA0FD}" dt="2021-12-04T14:36:13.199" v="78" actId="20577"/>
        <pc:sldMkLst>
          <pc:docMk/>
          <pc:sldMk cId="1043652807" sldId="257"/>
        </pc:sldMkLst>
        <pc:spChg chg="mod">
          <ac:chgData name="Sachin Kumar Singh" userId="S::sachin.20b0131018@abes.ac.in::1be74292-3895-4682-bf20-1fe8f2e19339" providerId="AD" clId="Web-{74FB9947-0387-424E-8FBB-66D4166CA0FD}" dt="2021-12-04T14:36:13.199" v="78" actId="20577"/>
          <ac:spMkLst>
            <pc:docMk/>
            <pc:sldMk cId="1043652807" sldId="257"/>
            <ac:spMk id="3" creationId="{14729140-FAC4-4752-ADA2-C5B21B79EADE}"/>
          </ac:spMkLst>
        </pc:spChg>
      </pc:sldChg>
      <pc:sldChg chg="modSp">
        <pc:chgData name="Sachin Kumar Singh" userId="S::sachin.20b0131018@abes.ac.in::1be74292-3895-4682-bf20-1fe8f2e19339" providerId="AD" clId="Web-{74FB9947-0387-424E-8FBB-66D4166CA0FD}" dt="2021-12-04T14:37:30.310" v="89" actId="20577"/>
        <pc:sldMkLst>
          <pc:docMk/>
          <pc:sldMk cId="250117478" sldId="258"/>
        </pc:sldMkLst>
        <pc:spChg chg="mod">
          <ac:chgData name="Sachin Kumar Singh" userId="S::sachin.20b0131018@abes.ac.in::1be74292-3895-4682-bf20-1fe8f2e19339" providerId="AD" clId="Web-{74FB9947-0387-424E-8FBB-66D4166CA0FD}" dt="2021-12-04T14:37:30.310" v="89" actId="20577"/>
          <ac:spMkLst>
            <pc:docMk/>
            <pc:sldMk cId="250117478" sldId="258"/>
            <ac:spMk id="3" creationId="{1B7224AF-8445-416C-A6A0-0FF10499249A}"/>
          </ac:spMkLst>
        </pc:spChg>
      </pc:sldChg>
      <pc:sldChg chg="modSp">
        <pc:chgData name="Sachin Kumar Singh" userId="S::sachin.20b0131018@abes.ac.in::1be74292-3895-4682-bf20-1fe8f2e19339" providerId="AD" clId="Web-{74FB9947-0387-424E-8FBB-66D4166CA0FD}" dt="2021-12-04T14:37:07.278" v="83" actId="20577"/>
        <pc:sldMkLst>
          <pc:docMk/>
          <pc:sldMk cId="1918107410" sldId="260"/>
        </pc:sldMkLst>
        <pc:spChg chg="mod">
          <ac:chgData name="Sachin Kumar Singh" userId="S::sachin.20b0131018@abes.ac.in::1be74292-3895-4682-bf20-1fe8f2e19339" providerId="AD" clId="Web-{74FB9947-0387-424E-8FBB-66D4166CA0FD}" dt="2021-12-04T14:37:07.278" v="83" actId="20577"/>
          <ac:spMkLst>
            <pc:docMk/>
            <pc:sldMk cId="1918107410" sldId="260"/>
            <ac:spMk id="3" creationId="{B3FF571B-2405-424D-9346-DAF013FB7385}"/>
          </ac:spMkLst>
        </pc:spChg>
      </pc:sldChg>
      <pc:sldChg chg="modSp">
        <pc:chgData name="Sachin Kumar Singh" userId="S::sachin.20b0131018@abes.ac.in::1be74292-3895-4682-bf20-1fe8f2e19339" providerId="AD" clId="Web-{74FB9947-0387-424E-8FBB-66D4166CA0FD}" dt="2021-12-04T14:27:09.309" v="37" actId="1076"/>
        <pc:sldMkLst>
          <pc:docMk/>
          <pc:sldMk cId="2701049302" sldId="262"/>
        </pc:sldMkLst>
        <pc:spChg chg="mod">
          <ac:chgData name="Sachin Kumar Singh" userId="S::sachin.20b0131018@abes.ac.in::1be74292-3895-4682-bf20-1fe8f2e19339" providerId="AD" clId="Web-{74FB9947-0387-424E-8FBB-66D4166CA0FD}" dt="2021-12-04T14:27:09.309" v="37" actId="1076"/>
          <ac:spMkLst>
            <pc:docMk/>
            <pc:sldMk cId="2701049302" sldId="262"/>
            <ac:spMk id="5" creationId="{6D2E81B2-9532-43AB-97D4-B571F617FEF2}"/>
          </ac:spMkLst>
        </pc:spChg>
      </pc:sldChg>
      <pc:sldChg chg="modSp new add del">
        <pc:chgData name="Sachin Kumar Singh" userId="S::sachin.20b0131018@abes.ac.in::1be74292-3895-4682-bf20-1fe8f2e19339" providerId="AD" clId="Web-{74FB9947-0387-424E-8FBB-66D4166CA0FD}" dt="2021-12-04T14:48:54.127" v="136"/>
        <pc:sldMkLst>
          <pc:docMk/>
          <pc:sldMk cId="898692955" sldId="263"/>
        </pc:sldMkLst>
        <pc:spChg chg="mod">
          <ac:chgData name="Sachin Kumar Singh" userId="S::sachin.20b0131018@abes.ac.in::1be74292-3895-4682-bf20-1fe8f2e19339" providerId="AD" clId="Web-{74FB9947-0387-424E-8FBB-66D4166CA0FD}" dt="2021-12-04T14:41:02.737" v="106" actId="20577"/>
          <ac:spMkLst>
            <pc:docMk/>
            <pc:sldMk cId="898692955" sldId="263"/>
            <ac:spMk id="2" creationId="{0F2D2333-CFBA-4861-BF94-CB35C3B9F218}"/>
          </ac:spMkLst>
        </pc:spChg>
      </pc:sldChg>
      <pc:sldChg chg="modSp new">
        <pc:chgData name="Sachin Kumar Singh" userId="S::sachin.20b0131018@abes.ac.in::1be74292-3895-4682-bf20-1fe8f2e19339" providerId="AD" clId="Web-{74FB9947-0387-424E-8FBB-66D4166CA0FD}" dt="2021-12-04T15:11:55.948" v="307" actId="20577"/>
        <pc:sldMkLst>
          <pc:docMk/>
          <pc:sldMk cId="2924499881" sldId="264"/>
        </pc:sldMkLst>
        <pc:spChg chg="mod">
          <ac:chgData name="Sachin Kumar Singh" userId="S::sachin.20b0131018@abes.ac.in::1be74292-3895-4682-bf20-1fe8f2e19339" providerId="AD" clId="Web-{74FB9947-0387-424E-8FBB-66D4166CA0FD}" dt="2021-12-04T14:41:06.003" v="107" actId="20577"/>
          <ac:spMkLst>
            <pc:docMk/>
            <pc:sldMk cId="2924499881" sldId="264"/>
            <ac:spMk id="2" creationId="{777D69EC-650A-4349-A625-87763ED84555}"/>
          </ac:spMkLst>
        </pc:spChg>
        <pc:spChg chg="mod">
          <ac:chgData name="Sachin Kumar Singh" userId="S::sachin.20b0131018@abes.ac.in::1be74292-3895-4682-bf20-1fe8f2e19339" providerId="AD" clId="Web-{74FB9947-0387-424E-8FBB-66D4166CA0FD}" dt="2021-12-04T15:11:55.948" v="307" actId="20577"/>
          <ac:spMkLst>
            <pc:docMk/>
            <pc:sldMk cId="2924499881" sldId="264"/>
            <ac:spMk id="3" creationId="{48B23D02-94E7-437A-A070-A0552CBFCE76}"/>
          </ac:spMkLst>
        </pc:spChg>
      </pc:sldChg>
      <pc:sldChg chg="addSp delSp modSp new del">
        <pc:chgData name="Sachin Kumar Singh" userId="S::sachin.20b0131018@abes.ac.in::1be74292-3895-4682-bf20-1fe8f2e19339" providerId="AD" clId="Web-{74FB9947-0387-424E-8FBB-66D4166CA0FD}" dt="2021-12-04T15:04:44.823" v="262"/>
        <pc:sldMkLst>
          <pc:docMk/>
          <pc:sldMk cId="879387189" sldId="265"/>
        </pc:sldMkLst>
        <pc:spChg chg="add del mod">
          <ac:chgData name="Sachin Kumar Singh" userId="S::sachin.20b0131018@abes.ac.in::1be74292-3895-4682-bf20-1fe8f2e19339" providerId="AD" clId="Web-{74FB9947-0387-424E-8FBB-66D4166CA0FD}" dt="2021-12-04T15:04:40.386" v="261"/>
          <ac:spMkLst>
            <pc:docMk/>
            <pc:sldMk cId="879387189" sldId="265"/>
            <ac:spMk id="4" creationId="{80A7EED9-61C1-4973-8404-256804386099}"/>
          </ac:spMkLst>
        </pc:spChg>
      </pc:sldChg>
      <pc:sldChg chg="addSp delSp modSp new mod setBg">
        <pc:chgData name="Sachin Kumar Singh" userId="S::sachin.20b0131018@abes.ac.in::1be74292-3895-4682-bf20-1fe8f2e19339" providerId="AD" clId="Web-{74FB9947-0387-424E-8FBB-66D4166CA0FD}" dt="2021-12-04T15:09:45.554" v="285" actId="1076"/>
        <pc:sldMkLst>
          <pc:docMk/>
          <pc:sldMk cId="3480704061" sldId="265"/>
        </pc:sldMkLst>
        <pc:spChg chg="mod">
          <ac:chgData name="Sachin Kumar Singh" userId="S::sachin.20b0131018@abes.ac.in::1be74292-3895-4682-bf20-1fe8f2e19339" providerId="AD" clId="Web-{74FB9947-0387-424E-8FBB-66D4166CA0FD}" dt="2021-12-04T15:09:45.554" v="285" actId="1076"/>
          <ac:spMkLst>
            <pc:docMk/>
            <pc:sldMk cId="3480704061" sldId="265"/>
            <ac:spMk id="2" creationId="{FE15F1D4-A4EE-47AF-9D38-7BC61ED254D0}"/>
          </ac:spMkLst>
        </pc:spChg>
        <pc:spChg chg="del">
          <ac:chgData name="Sachin Kumar Singh" userId="S::sachin.20b0131018@abes.ac.in::1be74292-3895-4682-bf20-1fe8f2e19339" providerId="AD" clId="Web-{74FB9947-0387-424E-8FBB-66D4166CA0FD}" dt="2021-12-04T15:08:27.911" v="269"/>
          <ac:spMkLst>
            <pc:docMk/>
            <pc:sldMk cId="3480704061" sldId="265"/>
            <ac:spMk id="3" creationId="{B6CD2B23-857E-4A9F-BCD0-0BCCD0AFDCAE}"/>
          </ac:spMkLst>
        </pc:spChg>
        <pc:spChg chg="del">
          <ac:chgData name="Sachin Kumar Singh" userId="S::sachin.20b0131018@abes.ac.in::1be74292-3895-4682-bf20-1fe8f2e19339" providerId="AD" clId="Web-{74FB9947-0387-424E-8FBB-66D4166CA0FD}" dt="2021-12-04T15:05:15.668" v="264"/>
          <ac:spMkLst>
            <pc:docMk/>
            <pc:sldMk cId="3480704061" sldId="265"/>
            <ac:spMk id="4" creationId="{3C622267-B44E-4381-9D36-D355B15E7BB9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08:47.568" v="272"/>
          <ac:spMkLst>
            <pc:docMk/>
            <pc:sldMk cId="3480704061" sldId="265"/>
            <ac:spMk id="7" creationId="{7D379150-F6B4-45C8-BE10-6B278AD400EB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08:47.568" v="272"/>
          <ac:spMkLst>
            <pc:docMk/>
            <pc:sldMk cId="3480704061" sldId="265"/>
            <ac:spMk id="8" creationId="{5FFCF544-A370-4A5D-A95F-CA6E0E7191E6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52.146" v="273"/>
          <ac:spMkLst>
            <pc:docMk/>
            <pc:sldMk cId="3480704061" sldId="265"/>
            <ac:spMk id="9" creationId="{17FB07C7-8228-4510-BAA0-368C15B97209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47.552" v="271"/>
          <ac:spMkLst>
            <pc:docMk/>
            <pc:sldMk cId="3480704061" sldId="265"/>
            <ac:spMk id="10" creationId="{4E4490D0-3672-446A-AC12-B4830333BDDD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47.552" v="271"/>
          <ac:spMkLst>
            <pc:docMk/>
            <pc:sldMk cId="3480704061" sldId="265"/>
            <ac:spMk id="12" creationId="{39CB82C2-DF65-4EC1-8280-F201D50F570B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08:47.568" v="272"/>
          <ac:spMkLst>
            <pc:docMk/>
            <pc:sldMk cId="3480704061" sldId="265"/>
            <ac:spMk id="13" creationId="{44CC594A-A820-450F-B363-C19201FCFEC6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08:47.568" v="272"/>
          <ac:spMkLst>
            <pc:docMk/>
            <pc:sldMk cId="3480704061" sldId="265"/>
            <ac:spMk id="15" creationId="{59FAB3DA-E9ED-4574-ABCC-378BC0FF1BBC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47.552" v="271"/>
          <ac:spMkLst>
            <pc:docMk/>
            <pc:sldMk cId="3480704061" sldId="265"/>
            <ac:spMk id="16" creationId="{FA4CD5CB-D209-4D70-8CA4-629731C59219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08:47.568" v="272"/>
          <ac:spMkLst>
            <pc:docMk/>
            <pc:sldMk cId="3480704061" sldId="265"/>
            <ac:spMk id="17" creationId="{53B8D6B0-55D6-48DC-86D8-FD95D5F118AB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47.552" v="271"/>
          <ac:spMkLst>
            <pc:docMk/>
            <pc:sldMk cId="3480704061" sldId="265"/>
            <ac:spMk id="20" creationId="{B4C27B90-DF2B-4D00-BA07-18ED774CD2F1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08:47.552" v="271"/>
          <ac:spMkLst>
            <pc:docMk/>
            <pc:sldMk cId="3480704061" sldId="265"/>
            <ac:spMk id="22" creationId="{593ACC25-C262-417A-8AA9-0641C772BDB6}"/>
          </ac:spMkLst>
        </pc:spChg>
        <pc:picChg chg="add mod ord">
          <ac:chgData name="Sachin Kumar Singh" userId="S::sachin.20b0131018@abes.ac.in::1be74292-3895-4682-bf20-1fe8f2e19339" providerId="AD" clId="Web-{74FB9947-0387-424E-8FBB-66D4166CA0FD}" dt="2021-12-04T15:08:57.974" v="274" actId="14100"/>
          <ac:picMkLst>
            <pc:docMk/>
            <pc:sldMk cId="3480704061" sldId="265"/>
            <ac:picMk id="5" creationId="{D88CF4FB-9C13-4900-90F3-9698BC18724A}"/>
          </ac:picMkLst>
        </pc:picChg>
        <pc:cxnChg chg="add">
          <ac:chgData name="Sachin Kumar Singh" userId="S::sachin.20b0131018@abes.ac.in::1be74292-3895-4682-bf20-1fe8f2e19339" providerId="AD" clId="Web-{74FB9947-0387-424E-8FBB-66D4166CA0FD}" dt="2021-12-04T15:08:47.568" v="272"/>
          <ac:cxnSpMkLst>
            <pc:docMk/>
            <pc:sldMk cId="3480704061" sldId="265"/>
            <ac:cxnSpMk id="11" creationId="{6EEB3B97-A638-498B-8083-54191CE71E01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08:47.552" v="271"/>
          <ac:cxnSpMkLst>
            <pc:docMk/>
            <pc:sldMk cId="3480704061" sldId="265"/>
            <ac:cxnSpMk id="14" creationId="{7E1D4427-852B-4B37-8E76-0E9F1810BA2A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08:47.552" v="271"/>
          <ac:cxnSpMkLst>
            <pc:docMk/>
            <pc:sldMk cId="3480704061" sldId="265"/>
            <ac:cxnSpMk id="18" creationId="{5C6A2BAE-B461-4B55-8E1F-0722ABDD1393}"/>
          </ac:cxnSpMkLst>
        </pc:cxnChg>
      </pc:sldChg>
      <pc:sldChg chg="addSp delSp modSp new del mod setBg">
        <pc:chgData name="Sachin Kumar Singh" userId="S::sachin.20b0131018@abes.ac.in::1be74292-3895-4682-bf20-1fe8f2e19339" providerId="AD" clId="Web-{74FB9947-0387-424E-8FBB-66D4166CA0FD}" dt="2021-12-04T15:21:14.681" v="312"/>
        <pc:sldMkLst>
          <pc:docMk/>
          <pc:sldMk cId="2104984899" sldId="266"/>
        </pc:sldMkLst>
        <pc:spChg chg="mo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2" creationId="{C0651ED6-F311-4755-B4C9-49B3186E43FF}"/>
          </ac:spMkLst>
        </pc:spChg>
        <pc:spChg chg="del">
          <ac:chgData name="Sachin Kumar Singh" userId="S::sachin.20b0131018@abes.ac.in::1be74292-3895-4682-bf20-1fe8f2e19339" providerId="AD" clId="Web-{74FB9947-0387-424E-8FBB-66D4166CA0FD}" dt="2021-12-04T15:13:23.637" v="308"/>
          <ac:spMkLst>
            <pc:docMk/>
            <pc:sldMk cId="2104984899" sldId="266"/>
            <ac:spMk id="3" creationId="{FDCD033E-7BCF-4F49-93E6-829A57C83A8A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9" creationId="{4E4490D0-3672-446A-AC12-B4830333BDDD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11" creationId="{39CB82C2-DF65-4EC1-8280-F201D50F570B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15" creationId="{8D0DE514-8876-4D18-A995-61A5C1F813F1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17" creationId="{09DA791C-FFCF-422E-8775-BDA6C0E5ECF0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1:01.274" v="311"/>
          <ac:spMkLst>
            <pc:docMk/>
            <pc:sldMk cId="2104984899" sldId="266"/>
            <ac:spMk id="19" creationId="{0DCF8855-3530-4F46-A4CB-3B6686EEE4BD}"/>
          </ac:spMkLst>
        </pc:spChg>
        <pc:picChg chg="add mod ord">
          <ac:chgData name="Sachin Kumar Singh" userId="S::sachin.20b0131018@abes.ac.in::1be74292-3895-4682-bf20-1fe8f2e19339" providerId="AD" clId="Web-{74FB9947-0387-424E-8FBB-66D4166CA0FD}" dt="2021-12-04T15:21:01.274" v="311"/>
          <ac:picMkLst>
            <pc:docMk/>
            <pc:sldMk cId="2104984899" sldId="266"/>
            <ac:picMk id="4" creationId="{2DD61848-B1DE-40F7-BDCD-99986069636A}"/>
          </ac:picMkLst>
        </pc:picChg>
        <pc:cxnChg chg="add">
          <ac:chgData name="Sachin Kumar Singh" userId="S::sachin.20b0131018@abes.ac.in::1be74292-3895-4682-bf20-1fe8f2e19339" providerId="AD" clId="Web-{74FB9947-0387-424E-8FBB-66D4166CA0FD}" dt="2021-12-04T15:21:01.274" v="311"/>
          <ac:cxnSpMkLst>
            <pc:docMk/>
            <pc:sldMk cId="2104984899" sldId="266"/>
            <ac:cxnSpMk id="13" creationId="{7E1D4427-852B-4B37-8E76-0E9F1810BA2A}"/>
          </ac:cxnSpMkLst>
        </pc:cxnChg>
      </pc:sldChg>
      <pc:sldChg chg="addSp delSp modSp new mod setBg setClrOvrMap">
        <pc:chgData name="Sachin Kumar Singh" userId="S::sachin.20b0131018@abes.ac.in::1be74292-3895-4682-bf20-1fe8f2e19339" providerId="AD" clId="Web-{74FB9947-0387-424E-8FBB-66D4166CA0FD}" dt="2021-12-04T15:27:48.457" v="339" actId="20577"/>
        <pc:sldMkLst>
          <pc:docMk/>
          <pc:sldMk cId="2978277369" sldId="266"/>
        </pc:sldMkLst>
        <pc:spChg chg="mod ord">
          <ac:chgData name="Sachin Kumar Singh" userId="S::sachin.20b0131018@abes.ac.in::1be74292-3895-4682-bf20-1fe8f2e19339" providerId="AD" clId="Web-{74FB9947-0387-424E-8FBB-66D4166CA0FD}" dt="2021-12-04T15:27:48.457" v="339" actId="20577"/>
          <ac:spMkLst>
            <pc:docMk/>
            <pc:sldMk cId="2978277369" sldId="266"/>
            <ac:spMk id="2" creationId="{15651CB2-93CD-487A-B9DB-49217E25AC6A}"/>
          </ac:spMkLst>
        </pc:spChg>
        <pc:spChg chg="del">
          <ac:chgData name="Sachin Kumar Singh" userId="S::sachin.20b0131018@abes.ac.in::1be74292-3895-4682-bf20-1fe8f2e19339" providerId="AD" clId="Web-{74FB9947-0387-424E-8FBB-66D4166CA0FD}" dt="2021-12-04T15:24:08.732" v="324"/>
          <ac:spMkLst>
            <pc:docMk/>
            <pc:sldMk cId="2978277369" sldId="266"/>
            <ac:spMk id="3" creationId="{1380982F-577B-4E67-8F1B-E8D93CF73EF1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49.530" v="328"/>
          <ac:spMkLst>
            <pc:docMk/>
            <pc:sldMk cId="2978277369" sldId="266"/>
            <ac:spMk id="6" creationId="{25C8D2C1-DA83-420D-9635-D52CE066B5DA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49.530" v="328"/>
          <ac:spMkLst>
            <pc:docMk/>
            <pc:sldMk cId="2978277369" sldId="266"/>
            <ac:spMk id="7" creationId="{434F74C9-6A0B-409E-AD1C-45B58BE91BB8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20.248" v="326"/>
          <ac:spMkLst>
            <pc:docMk/>
            <pc:sldMk cId="2978277369" sldId="266"/>
            <ac:spMk id="9" creationId="{4E4490D0-3672-446A-AC12-B4830333BDDD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49.530" v="328"/>
          <ac:spMkLst>
            <pc:docMk/>
            <pc:sldMk cId="2978277369" sldId="266"/>
            <ac:spMk id="10" creationId="{B76D919A-FC3E-4B4E-BAF0-ED6CFB8DC4AE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20.248" v="326"/>
          <ac:spMkLst>
            <pc:docMk/>
            <pc:sldMk cId="2978277369" sldId="266"/>
            <ac:spMk id="11" creationId="{39CB82C2-DF65-4EC1-8280-F201D50F570B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49.530" v="328"/>
          <ac:spMkLst>
            <pc:docMk/>
            <pc:sldMk cId="2978277369" sldId="266"/>
            <ac:spMk id="12" creationId="{8F66ACBD-1C82-4782-AA7C-05504DD7DE77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14" creationId="{25C8D2C1-DA83-420D-9635-D52CE066B5DA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20.248" v="326"/>
          <ac:spMkLst>
            <pc:docMk/>
            <pc:sldMk cId="2978277369" sldId="266"/>
            <ac:spMk id="15" creationId="{FA4CD5CB-D209-4D70-8CA4-629731C59219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16" creationId="{434F74C9-6A0B-409E-AD1C-45B58BE91BB8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20.248" v="326"/>
          <ac:spMkLst>
            <pc:docMk/>
            <pc:sldMk cId="2978277369" sldId="266"/>
            <ac:spMk id="19" creationId="{B4C27B90-DF2B-4D00-BA07-18ED774CD2F1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4:20.248" v="326"/>
          <ac:spMkLst>
            <pc:docMk/>
            <pc:sldMk cId="2978277369" sldId="266"/>
            <ac:spMk id="21" creationId="{593ACC25-C262-417A-8AA9-0641C772BDB6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22" creationId="{C4E89C94-E462-4566-A15A-32835FD68BCD}"/>
          </ac:spMkLst>
        </pc:spChg>
        <pc:spChg chg="add del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23" creationId="{E25F4A20-71FB-4A26-92E2-89DED49264CA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28" creationId="{25C8D2C1-DA83-420D-9635-D52CE066B5DA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30" creationId="{434F74C9-6A0B-409E-AD1C-45B58BE91BB8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34" creationId="{B76D919A-FC3E-4B4E-BAF0-ED6CFB8DC4AE}"/>
          </ac:spMkLst>
        </pc:spChg>
        <pc:spChg chg="add">
          <ac:chgData name="Sachin Kumar Singh" userId="S::sachin.20b0131018@abes.ac.in::1be74292-3895-4682-bf20-1fe8f2e19339" providerId="AD" clId="Web-{74FB9947-0387-424E-8FBB-66D4166CA0FD}" dt="2021-12-04T15:25:53.438" v="331"/>
          <ac:spMkLst>
            <pc:docMk/>
            <pc:sldMk cId="2978277369" sldId="266"/>
            <ac:spMk id="36" creationId="{8F66ACBD-1C82-4782-AA7C-05504DD7DE77}"/>
          </ac:spMkLst>
        </pc:spChg>
        <pc:picChg chg="add mod ord">
          <ac:chgData name="Sachin Kumar Singh" userId="S::sachin.20b0131018@abes.ac.in::1be74292-3895-4682-bf20-1fe8f2e19339" providerId="AD" clId="Web-{74FB9947-0387-424E-8FBB-66D4166CA0FD}" dt="2021-12-04T15:27:20.175" v="335"/>
          <ac:picMkLst>
            <pc:docMk/>
            <pc:sldMk cId="2978277369" sldId="266"/>
            <ac:picMk id="4" creationId="{E8C3951E-9B2B-4988-BD67-B330F810A124}"/>
          </ac:picMkLst>
        </pc:picChg>
        <pc:cxnChg chg="add del">
          <ac:chgData name="Sachin Kumar Singh" userId="S::sachin.20b0131018@abes.ac.in::1be74292-3895-4682-bf20-1fe8f2e19339" providerId="AD" clId="Web-{74FB9947-0387-424E-8FBB-66D4166CA0FD}" dt="2021-12-04T15:24:49.530" v="328"/>
          <ac:cxnSpMkLst>
            <pc:docMk/>
            <pc:sldMk cId="2978277369" sldId="266"/>
            <ac:cxnSpMk id="8" creationId="{F5486A9D-1265-4B57-91E6-68E666B978BC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24:20.248" v="326"/>
          <ac:cxnSpMkLst>
            <pc:docMk/>
            <pc:sldMk cId="2978277369" sldId="266"/>
            <ac:cxnSpMk id="13" creationId="{7E1D4427-852B-4B37-8E76-0E9F1810BA2A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24:20.248" v="326"/>
          <ac:cxnSpMkLst>
            <pc:docMk/>
            <pc:sldMk cId="2978277369" sldId="266"/>
            <ac:cxnSpMk id="17" creationId="{5C6A2BAE-B461-4B55-8E1F-0722ABDD1393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25:53.438" v="331"/>
          <ac:cxnSpMkLst>
            <pc:docMk/>
            <pc:sldMk cId="2978277369" sldId="266"/>
            <ac:cxnSpMk id="18" creationId="{F5486A9D-1265-4B57-91E6-68E666B978BC}"/>
          </ac:cxnSpMkLst>
        </pc:cxnChg>
        <pc:cxnChg chg="add del">
          <ac:chgData name="Sachin Kumar Singh" userId="S::sachin.20b0131018@abes.ac.in::1be74292-3895-4682-bf20-1fe8f2e19339" providerId="AD" clId="Web-{74FB9947-0387-424E-8FBB-66D4166CA0FD}" dt="2021-12-04T15:25:53.438" v="331"/>
          <ac:cxnSpMkLst>
            <pc:docMk/>
            <pc:sldMk cId="2978277369" sldId="266"/>
            <ac:cxnSpMk id="20" creationId="{4071767D-5FF7-4508-B8B7-BB60FF3AB250}"/>
          </ac:cxnSpMkLst>
        </pc:cxnChg>
        <pc:cxnChg chg="add">
          <ac:chgData name="Sachin Kumar Singh" userId="S::sachin.20b0131018@abes.ac.in::1be74292-3895-4682-bf20-1fe8f2e19339" providerId="AD" clId="Web-{74FB9947-0387-424E-8FBB-66D4166CA0FD}" dt="2021-12-04T15:25:53.438" v="331"/>
          <ac:cxnSpMkLst>
            <pc:docMk/>
            <pc:sldMk cId="2978277369" sldId="266"/>
            <ac:cxnSpMk id="32" creationId="{F5486A9D-1265-4B57-91E6-68E666B978BC}"/>
          </ac:cxnSpMkLst>
        </pc:cxnChg>
      </pc:sldChg>
      <pc:sldChg chg="addSp modSp new">
        <pc:chgData name="Sachin Kumar Singh" userId="S::sachin.20b0131018@abes.ac.in::1be74292-3895-4682-bf20-1fe8f2e19339" providerId="AD" clId="Web-{74FB9947-0387-424E-8FBB-66D4166CA0FD}" dt="2021-12-04T15:32:28.058" v="382" actId="14100"/>
        <pc:sldMkLst>
          <pc:docMk/>
          <pc:sldMk cId="2332942450" sldId="267"/>
        </pc:sldMkLst>
        <pc:spChg chg="add mod">
          <ac:chgData name="Sachin Kumar Singh" userId="S::sachin.20b0131018@abes.ac.in::1be74292-3895-4682-bf20-1fe8f2e19339" providerId="AD" clId="Web-{74FB9947-0387-424E-8FBB-66D4166CA0FD}" dt="2021-12-04T15:31:33.760" v="374" actId="20577"/>
          <ac:spMkLst>
            <pc:docMk/>
            <pc:sldMk cId="2332942450" sldId="267"/>
            <ac:spMk id="2" creationId="{FB742AEA-ED63-4D36-A338-BD378C3A540A}"/>
          </ac:spMkLst>
        </pc:spChg>
        <pc:picChg chg="add mod">
          <ac:chgData name="Sachin Kumar Singh" userId="S::sachin.20b0131018@abes.ac.in::1be74292-3895-4682-bf20-1fe8f2e19339" providerId="AD" clId="Web-{74FB9947-0387-424E-8FBB-66D4166CA0FD}" dt="2021-12-04T15:32:28.058" v="382" actId="14100"/>
          <ac:picMkLst>
            <pc:docMk/>
            <pc:sldMk cId="2332942450" sldId="267"/>
            <ac:picMk id="3" creationId="{70E0F05C-84BA-4861-B103-ED2C97D12A02}"/>
          </ac:picMkLst>
        </pc:picChg>
      </pc:sldChg>
      <pc:sldChg chg="addSp modSp new">
        <pc:chgData name="Sachin Kumar Singh" userId="S::sachin.20b0131018@abes.ac.in::1be74292-3895-4682-bf20-1fe8f2e19339" providerId="AD" clId="Web-{74FB9947-0387-424E-8FBB-66D4166CA0FD}" dt="2021-12-04T15:36:25.236" v="416" actId="1076"/>
        <pc:sldMkLst>
          <pc:docMk/>
          <pc:sldMk cId="4053843126" sldId="268"/>
        </pc:sldMkLst>
        <pc:spChg chg="add mod">
          <ac:chgData name="Sachin Kumar Singh" userId="S::sachin.20b0131018@abes.ac.in::1be74292-3895-4682-bf20-1fe8f2e19339" providerId="AD" clId="Web-{74FB9947-0387-424E-8FBB-66D4166CA0FD}" dt="2021-12-04T15:36:25.236" v="416" actId="1076"/>
          <ac:spMkLst>
            <pc:docMk/>
            <pc:sldMk cId="4053843126" sldId="268"/>
            <ac:spMk id="2" creationId="{77D304AB-A42F-4EEE-AC4F-58569BFCF0C1}"/>
          </ac:spMkLst>
        </pc:spChg>
      </pc:sldChg>
    </pc:docChg>
  </pc:docChgLst>
  <pc:docChgLst>
    <pc:chgData name="Sachin Kumar Singh" userId="S::sachin.20b0131018@abes.ac.in::1be74292-3895-4682-bf20-1fe8f2e19339" providerId="AD" clId="Web-{7E20DD98-E26D-C1A1-CBE3-FCD5BD248A43}"/>
    <pc:docChg chg="modSld">
      <pc:chgData name="Sachin Kumar Singh" userId="S::sachin.20b0131018@abes.ac.in::1be74292-3895-4682-bf20-1fe8f2e19339" providerId="AD" clId="Web-{7E20DD98-E26D-C1A1-CBE3-FCD5BD248A43}" dt="2021-12-05T10:37:04.710" v="3" actId="20577"/>
      <pc:docMkLst>
        <pc:docMk/>
      </pc:docMkLst>
      <pc:sldChg chg="modSp">
        <pc:chgData name="Sachin Kumar Singh" userId="S::sachin.20b0131018@abes.ac.in::1be74292-3895-4682-bf20-1fe8f2e19339" providerId="AD" clId="Web-{7E20DD98-E26D-C1A1-CBE3-FCD5BD248A43}" dt="2021-12-05T10:37:04.710" v="3" actId="20577"/>
        <pc:sldMkLst>
          <pc:docMk/>
          <pc:sldMk cId="3503923578" sldId="273"/>
        </pc:sldMkLst>
        <pc:spChg chg="mod">
          <ac:chgData name="Sachin Kumar Singh" userId="S::sachin.20b0131018@abes.ac.in::1be74292-3895-4682-bf20-1fe8f2e19339" providerId="AD" clId="Web-{7E20DD98-E26D-C1A1-CBE3-FCD5BD248A43}" dt="2021-12-05T10:37:04.710" v="3" actId="20577"/>
          <ac:spMkLst>
            <pc:docMk/>
            <pc:sldMk cId="3503923578" sldId="273"/>
            <ac:spMk id="3" creationId="{307FA378-5D74-4F11-8EE8-96321458AF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0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59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95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34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16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5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08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9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73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51AEA9-5BBF-409F-9F9A-65CB63FBF52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C37FB4-75C5-4007-BD6E-B347CE074EE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9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4368EE-E7D5-4312-AC49-37BB7DA0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0638" y="564261"/>
            <a:ext cx="2774809" cy="1264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1EAE4-E4D5-577A-BAB1-0D070E490D4B}"/>
              </a:ext>
            </a:extLst>
          </p:cNvPr>
          <p:cNvSpPr txBox="1"/>
          <p:nvPr/>
        </p:nvSpPr>
        <p:spPr>
          <a:xfrm>
            <a:off x="1710495" y="2744260"/>
            <a:ext cx="10086004" cy="1107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 Presentation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D9159-B44E-A3CD-DEA9-0C995F51190B}"/>
              </a:ext>
            </a:extLst>
          </p:cNvPr>
          <p:cNvSpPr txBox="1"/>
          <p:nvPr/>
        </p:nvSpPr>
        <p:spPr>
          <a:xfrm>
            <a:off x="6644641" y="5370408"/>
            <a:ext cx="620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   				:     Sachin Kumar Singh</a:t>
            </a:r>
          </a:p>
          <a:p>
            <a:r>
              <a:rPr lang="en-IN" dirty="0"/>
              <a:t>AICTE Student ID     :     STU6079bc91184c41618590865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13546-8461-B117-E0CC-0AD5058C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19" y="432962"/>
            <a:ext cx="1804153" cy="17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4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8C75-5863-A739-5F39-A8A243D6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the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2C012F-2199-C577-C40D-940476F03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971" y="1924640"/>
            <a:ext cx="4187625" cy="3317921"/>
          </a:xfrm>
          <a:ln w="38100"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EE51A-DB2A-DCBA-4B7C-1B259D15CA7F}"/>
              </a:ext>
            </a:extLst>
          </p:cNvPr>
          <p:cNvSpPr txBox="1"/>
          <p:nvPr/>
        </p:nvSpPr>
        <p:spPr>
          <a:xfrm>
            <a:off x="2638697" y="5320937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Recognizing ‘A’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09B8B7-DDE9-6790-C5C4-F3F7CDE7F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65" y="1924639"/>
            <a:ext cx="4164864" cy="331792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BC5697-CE69-7BC3-FB18-4C1772AAD6B6}"/>
              </a:ext>
            </a:extLst>
          </p:cNvPr>
          <p:cNvSpPr txBox="1"/>
          <p:nvPr/>
        </p:nvSpPr>
        <p:spPr>
          <a:xfrm>
            <a:off x="8111305" y="5320937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Recognizing ‘C’</a:t>
            </a:r>
          </a:p>
        </p:txBody>
      </p:sp>
    </p:spTree>
    <p:extLst>
      <p:ext uri="{BB962C8B-B14F-4D97-AF65-F5344CB8AC3E}">
        <p14:creationId xmlns:p14="http://schemas.microsoft.com/office/powerpoint/2010/main" val="255198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2265-40F0-483A-AB57-B2CC0C92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>
                <a:cs typeface="Calibri Light"/>
              </a:rPr>
              <a:t>End Users</a:t>
            </a:r>
            <a:endParaRPr lang="en-GB" sz="600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DC5A-3696-407A-8EF1-CD2E30ED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035" y="1967654"/>
            <a:ext cx="8168640" cy="2212460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alibri"/>
                <a:cs typeface="Calibri"/>
              </a:rPr>
              <a:t>There are lots of people who are not able to speak. This model will be beneficial to them as through this model they can communicate their messages very easily.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Calibri"/>
                <a:cs typeface="Calibri"/>
              </a:rPr>
              <a:t>It can also be embedded in various video calling apps and real time recognition will allow people to do smooth video calls by even with sign language</a:t>
            </a:r>
          </a:p>
          <a:p>
            <a:pPr marL="0" indent="0" algn="just">
              <a:buNone/>
            </a:pPr>
            <a:endParaRPr lang="en-GB" sz="3200" dirty="0">
              <a:solidFill>
                <a:srgbClr val="29292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7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150B-D0EF-46EC-9466-FA97DF68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A378-5D74-4F11-8EE8-96321458A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67703" cy="4311226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This model allows a person who don’t know American Sign Language to easily understand the gestures in American Sign Language and communicate better with people who can’t speak.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endParaRPr lang="en-GB" dirty="0">
              <a:cs typeface="Calibri" panose="020F0502020204030204"/>
            </a:endParaRPr>
          </a:p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This will reduce the need to have a interpreter in between to communicate with people who can’t speak.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endParaRPr lang="en-GB" dirty="0">
              <a:cs typeface="Calibri" panose="020F0502020204030204"/>
            </a:endParaRPr>
          </a:p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On another note, it will also save the cost of keeping a interpreter.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endParaRPr lang="en-GB" dirty="0">
              <a:cs typeface="Calibri" panose="020F0502020204030204"/>
            </a:endParaRPr>
          </a:p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You just have to integrate this model with any chatting app or we can develop an individual app where a person can know the gestures meaning through that app.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392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851D-438B-4B7B-8100-68A37DC4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Uniqueness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F94D-99D3-4B02-AD4D-8E315835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718766" cy="2665306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sz="2800" dirty="0">
                <a:cs typeface="Calibri" panose="020F0502020204030204"/>
              </a:rPr>
              <a:t>This model in future would not be limited to only American Sign Language (ASL) but also include Indian Sign Language (ISL).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sz="2800" dirty="0">
                <a:cs typeface="Calibri" panose="020F0502020204030204"/>
              </a:rPr>
              <a:t>This allows more and more people to connect with each other.</a:t>
            </a:r>
          </a:p>
          <a:p>
            <a:pPr marL="342900" indent="-342900" algn="just">
              <a:buFont typeface="Arial" panose="020F0502020204030204" pitchFamily="34" charset="0"/>
              <a:buChar char="•"/>
            </a:pPr>
            <a:r>
              <a:rPr lang="en-GB" sz="2800" dirty="0">
                <a:cs typeface="Calibri" panose="020F0502020204030204"/>
              </a:rPr>
              <a:t>Also, if any user wants to feed his personalized gestures then it would also be supported.</a:t>
            </a:r>
          </a:p>
        </p:txBody>
      </p:sp>
    </p:spTree>
    <p:extLst>
      <p:ext uri="{BB962C8B-B14F-4D97-AF65-F5344CB8AC3E}">
        <p14:creationId xmlns:p14="http://schemas.microsoft.com/office/powerpoint/2010/main" val="154149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4132-CF49-4C53-A3FD-72B74E04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639" y="1204058"/>
            <a:ext cx="7924149" cy="56378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Results</a:t>
            </a:r>
          </a:p>
        </p:txBody>
      </p:sp>
      <p:pic>
        <p:nvPicPr>
          <p:cNvPr id="14" name="OpenCV_Feed_2022-11-13_02-20-13__online-video-cutter_com__AdobeExpress_AdobeExpress">
            <a:hlinkClick r:id="" action="ppaction://media"/>
            <a:extLst>
              <a:ext uri="{FF2B5EF4-FFF2-40B4-BE49-F238E27FC236}">
                <a16:creationId xmlns:a16="http://schemas.microsoft.com/office/drawing/2014/main" id="{E7C2B834-5676-E67D-FB31-8D9A1019AB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988" y="1846263"/>
            <a:ext cx="5341937" cy="4022725"/>
          </a:xfr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41341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DDCA-75CE-4098-A47C-A1E2C7B6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74" y="1170529"/>
            <a:ext cx="9028731" cy="50151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About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3FB5CC-7B7C-A397-F1B9-7A162317F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24" y="2708412"/>
            <a:ext cx="2011634" cy="20116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0B174-71CF-0887-FAF1-B99391D45C0C}"/>
              </a:ext>
            </a:extLst>
          </p:cNvPr>
          <p:cNvSpPr txBox="1"/>
          <p:nvPr/>
        </p:nvSpPr>
        <p:spPr>
          <a:xfrm>
            <a:off x="1739537" y="2194560"/>
            <a:ext cx="17286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Mentee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44C1B-3FFA-84BC-DD29-4373D241439B}"/>
              </a:ext>
            </a:extLst>
          </p:cNvPr>
          <p:cNvSpPr txBox="1"/>
          <p:nvPr/>
        </p:nvSpPr>
        <p:spPr>
          <a:xfrm>
            <a:off x="1540305" y="4864566"/>
            <a:ext cx="21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Sachin Kumar Singh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91A34-AFA4-F4AF-04E1-9301685A559F}"/>
              </a:ext>
            </a:extLst>
          </p:cNvPr>
          <p:cNvSpPr txBox="1"/>
          <p:nvPr/>
        </p:nvSpPr>
        <p:spPr>
          <a:xfrm>
            <a:off x="7859553" y="2185851"/>
            <a:ext cx="17286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Mentor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56329A-82B1-AFD5-9357-359AED729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53" y="2708412"/>
            <a:ext cx="1943507" cy="194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ADDBE7-FA2B-93BF-EEFE-7EC391AE8DFE}"/>
              </a:ext>
            </a:extLst>
          </p:cNvPr>
          <p:cNvSpPr txBox="1"/>
          <p:nvPr/>
        </p:nvSpPr>
        <p:spPr>
          <a:xfrm>
            <a:off x="7835536" y="4864566"/>
            <a:ext cx="21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Bassar</a:t>
            </a:r>
            <a:r>
              <a:rPr lang="en-IN" dirty="0"/>
              <a:t> Patel</a:t>
            </a:r>
          </a:p>
        </p:txBody>
      </p:sp>
    </p:spTree>
    <p:extLst>
      <p:ext uri="{BB962C8B-B14F-4D97-AF65-F5344CB8AC3E}">
        <p14:creationId xmlns:p14="http://schemas.microsoft.com/office/powerpoint/2010/main" val="265108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9502-02D7-4681-BF5C-43810574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51" y="1418950"/>
            <a:ext cx="10994107" cy="2735800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91747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CA89A-4B14-8FBC-A256-C0C66D933466}"/>
              </a:ext>
            </a:extLst>
          </p:cNvPr>
          <p:cNvSpPr txBox="1"/>
          <p:nvPr/>
        </p:nvSpPr>
        <p:spPr>
          <a:xfrm>
            <a:off x="4420837" y="67475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 dirty="0">
                <a:latin typeface="Times"/>
                <a:ea typeface="+mn-lt"/>
                <a:cs typeface="+mn-lt"/>
              </a:rPr>
              <a:t>Project 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29A5D2-F224-1F74-2D94-B130D3FA1758}"/>
              </a:ext>
            </a:extLst>
          </p:cNvPr>
          <p:cNvSpPr txBox="1">
            <a:spLocks/>
          </p:cNvSpPr>
          <p:nvPr/>
        </p:nvSpPr>
        <p:spPr>
          <a:xfrm>
            <a:off x="1628538" y="1665186"/>
            <a:ext cx="8783005" cy="1749024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5400" b="1" dirty="0">
              <a:solidFill>
                <a:srgbClr val="292929"/>
              </a:solidFill>
              <a:latin typeface="sohne"/>
            </a:endParaRPr>
          </a:p>
          <a:p>
            <a:r>
              <a:rPr lang="en-IN" sz="5400" b="1" dirty="0">
                <a:solidFill>
                  <a:srgbClr val="292929"/>
                </a:solidFill>
                <a:latin typeface="sohne"/>
              </a:rPr>
              <a:t>AI Sign Language Recognition System with Python</a:t>
            </a:r>
            <a:br>
              <a:rPr lang="en-IN" b="1" dirty="0">
                <a:solidFill>
                  <a:srgbClr val="292929"/>
                </a:solidFill>
                <a:latin typeface="sohne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CC0FF-5068-0F86-162E-8FB93954A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38" y="3760729"/>
            <a:ext cx="1445588" cy="158472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FF9F854-1225-BE67-E936-6FC7481DBF22}"/>
              </a:ext>
            </a:extLst>
          </p:cNvPr>
          <p:cNvSpPr txBox="1"/>
          <p:nvPr/>
        </p:nvSpPr>
        <p:spPr>
          <a:xfrm>
            <a:off x="2233464" y="3910149"/>
            <a:ext cx="274320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400" b="1" dirty="0"/>
              <a:t>+</a:t>
            </a:r>
            <a:endParaRPr lang="en-US" sz="5400" dirty="0"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E0B3D-C0F9-F1D0-2A4F-6DCEC361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48" y="3760729"/>
            <a:ext cx="2281960" cy="1460695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0C1359E-59D7-6FA3-0907-22A9E234506C}"/>
              </a:ext>
            </a:extLst>
          </p:cNvPr>
          <p:cNvSpPr txBox="1"/>
          <p:nvPr/>
        </p:nvSpPr>
        <p:spPr>
          <a:xfrm>
            <a:off x="6182486" y="3910149"/>
            <a:ext cx="274320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400" b="1" dirty="0"/>
              <a:t>=&gt;</a:t>
            </a:r>
            <a:endParaRPr lang="en-US" sz="5400" dirty="0">
              <a:cs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C1142-DB07-73B9-FA5A-E4DE0AFB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8555" y="3760729"/>
            <a:ext cx="2838537" cy="14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47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69EC-650A-4349-A625-87763ED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Agenda: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3D02-94E7-437A-A070-A0552CBF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2237619"/>
            <a:ext cx="9483636" cy="255209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just">
              <a:buNone/>
            </a:pPr>
            <a:r>
              <a:rPr lang="en-GB" sz="2800" dirty="0">
                <a:cs typeface="Calibri" panose="020F0502020204030204"/>
              </a:rPr>
              <a:t>To develop a machine learning model that can recognise the Sign language and convert it into text so as to maintain proper communication between normal people and people with speaking problem.</a:t>
            </a:r>
          </a:p>
        </p:txBody>
      </p:sp>
    </p:spTree>
    <p:extLst>
      <p:ext uri="{BB962C8B-B14F-4D97-AF65-F5344CB8AC3E}">
        <p14:creationId xmlns:p14="http://schemas.microsoft.com/office/powerpoint/2010/main" val="292449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A94A-EE51-4E1F-A0BA-058109A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b="1" dirty="0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EF8ED-B077-40FF-BC59-5EE2106C5696}"/>
              </a:ext>
            </a:extLst>
          </p:cNvPr>
          <p:cNvSpPr txBox="1"/>
          <p:nvPr/>
        </p:nvSpPr>
        <p:spPr>
          <a:xfrm>
            <a:off x="1026236" y="2020105"/>
            <a:ext cx="62192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Most people do not know sign language and interpreters are very difficult to come by.</a:t>
            </a:r>
          </a:p>
          <a:p>
            <a:pPr algn="just"/>
            <a:endParaRPr lang="en-US" sz="2800" dirty="0">
              <a:ea typeface="+mn-lt"/>
              <a:cs typeface="+mn-lt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 Develop a Machine Learning model that that can recognize American Sign Language and convert it to text for better communication between people.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DF17C-FD8B-15AD-9E71-E8B93A15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088" y="2020105"/>
            <a:ext cx="2726848" cy="30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3519-ECA9-4D20-A1D4-9A6A189B3D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238058"/>
            <a:ext cx="10058400" cy="1449387"/>
          </a:xfrm>
          <a:ln w="38100"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64533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7B45-19C5-44F7-9B66-CA50B0BC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b="1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C36BA-EE9E-491C-845D-B36A57734CFA}"/>
              </a:ext>
            </a:extLst>
          </p:cNvPr>
          <p:cNvSpPr txBox="1"/>
          <p:nvPr/>
        </p:nvSpPr>
        <p:spPr>
          <a:xfrm>
            <a:off x="1203157" y="1828800"/>
            <a:ext cx="10154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There was no proper data set that gives much accuracy so we developed our own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00013-DEC0-9076-B935-53E949F8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2751237"/>
            <a:ext cx="3971110" cy="314188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9B586-E964-D42D-B967-6E643558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91" y="2751237"/>
            <a:ext cx="5353859" cy="288992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29750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DBFB-DD3B-4ECF-8290-D2E50097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Collecting Landmarks of hands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0BEDD9-731D-F001-5736-80B860DF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1865377"/>
            <a:ext cx="10058400" cy="4023360"/>
          </a:xfrm>
        </p:spPr>
        <p:txBody>
          <a:bodyPr/>
          <a:lstStyle/>
          <a:p>
            <a:r>
              <a:rPr lang="en-IN" dirty="0"/>
              <a:t>We passed all our images through</a:t>
            </a:r>
            <a:r>
              <a:rPr lang="en-IN" b="1" dirty="0"/>
              <a:t> </a:t>
            </a:r>
            <a:r>
              <a:rPr lang="en-IN" b="1" dirty="0" err="1"/>
              <a:t>Mediapipe</a:t>
            </a:r>
            <a:r>
              <a:rPr lang="en-IN" b="1" dirty="0"/>
              <a:t> </a:t>
            </a:r>
            <a:r>
              <a:rPr lang="en-IN" dirty="0"/>
              <a:t>model to detect all the landmarks of our hands and store that data in .np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D4EDC-1CDC-7C35-3F47-F7DC485C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66" y="2473611"/>
            <a:ext cx="2708602" cy="355087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64529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DBE8-D340-451D-B19C-BBBD2AA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b="1" dirty="0"/>
              <a:t>Making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29140-FAC4-4752-ADA2-C5B21B79EADE}"/>
              </a:ext>
            </a:extLst>
          </p:cNvPr>
          <p:cNvSpPr txBox="1"/>
          <p:nvPr/>
        </p:nvSpPr>
        <p:spPr>
          <a:xfrm>
            <a:off x="1296140" y="1899821"/>
            <a:ext cx="8975324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used 65 images for each alphabet with around 63 landmarks of hands.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used 3 Long Short Term Memory (LSTM) layers  to make the model long term reliable to recognize a gesture.</a:t>
            </a:r>
          </a:p>
          <a:p>
            <a:pPr algn="just"/>
            <a:endParaRPr lang="en-US" sz="20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Then, we have used 2 Dense layers so as to classify images based on output of above three LSTM layers.</a:t>
            </a:r>
            <a:endParaRPr lang="en-US" sz="3200" dirty="0">
              <a:solidFill>
                <a:srgbClr val="292929"/>
              </a:solidFill>
              <a:latin typeface="Calibri"/>
              <a:cs typeface="Calibri"/>
            </a:endParaRPr>
          </a:p>
          <a:p>
            <a:br>
              <a:rPr lang="en-US" sz="3200" dirty="0">
                <a:solidFill>
                  <a:srgbClr val="292929"/>
                </a:solidFill>
                <a:latin typeface="Calibri"/>
                <a:cs typeface="Calibri"/>
              </a:rPr>
            </a:br>
            <a:endParaRPr lang="en-IN" sz="3200" dirty="0">
              <a:solidFill>
                <a:srgbClr val="29292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65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652F-1BAC-480D-B7F0-2444868D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4719"/>
            <a:ext cx="10058400" cy="748454"/>
          </a:xfrm>
        </p:spPr>
        <p:txBody>
          <a:bodyPr/>
          <a:lstStyle/>
          <a:p>
            <a:r>
              <a:rPr lang="en-IN" b="1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571B-2405-424D-9346-DAF013FB7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4395"/>
            <a:ext cx="9714412" cy="2709210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 We have trained our model by keeping epochs 500 so as to ensure better learning.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 Also we have divided the dataset into 70:20 ratio.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 70 percent data is for training and 30 percent data is for testing.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 Our model accuracy was around </a:t>
            </a:r>
            <a:r>
              <a:rPr lang="en-IN" b="1" dirty="0"/>
              <a:t>6.5.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 After training the model we saved as </a:t>
            </a:r>
            <a:r>
              <a:rPr lang="en-IN" b="1" dirty="0"/>
              <a:t>model.h5.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1074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653</TotalTime>
  <Words>517</Words>
  <Application>Microsoft Office PowerPoint</Application>
  <PresentationFormat>Widescreen</PresentationFormat>
  <Paragraphs>57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sohne</vt:lpstr>
      <vt:lpstr>Times</vt:lpstr>
      <vt:lpstr>Retrospect</vt:lpstr>
      <vt:lpstr>PowerPoint Presentation</vt:lpstr>
      <vt:lpstr>PowerPoint Presentation</vt:lpstr>
      <vt:lpstr>Agenda:</vt:lpstr>
      <vt:lpstr>Problem Statement</vt:lpstr>
      <vt:lpstr>Project Overview</vt:lpstr>
      <vt:lpstr>Data Collection</vt:lpstr>
      <vt:lpstr>Collecting Landmarks of hands</vt:lpstr>
      <vt:lpstr>Making Model</vt:lpstr>
      <vt:lpstr>Training the Model</vt:lpstr>
      <vt:lpstr>Testing the model</vt:lpstr>
      <vt:lpstr>End Users</vt:lpstr>
      <vt:lpstr>Our Solution</vt:lpstr>
      <vt:lpstr>Uniqueness</vt:lpstr>
      <vt:lpstr>Results</vt:lpstr>
      <vt:lpstr>About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Alert System with Python </dc:title>
  <dc:creator>Gaurav Baghel</dc:creator>
  <cp:lastModifiedBy>Sachin Kumar Singh</cp:lastModifiedBy>
  <cp:revision>568</cp:revision>
  <dcterms:created xsi:type="dcterms:W3CDTF">2021-11-09T19:24:32Z</dcterms:created>
  <dcterms:modified xsi:type="dcterms:W3CDTF">2022-11-13T20:54:48Z</dcterms:modified>
</cp:coreProperties>
</file>